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94" r:id="rId3"/>
  </p:sldMasterIdLst>
  <p:notesMasterIdLst>
    <p:notesMasterId r:id="rId54"/>
  </p:notesMasterIdLst>
  <p:sldIdLst>
    <p:sldId id="276" r:id="rId4"/>
    <p:sldId id="1024" r:id="rId5"/>
    <p:sldId id="1030" r:id="rId6"/>
    <p:sldId id="334" r:id="rId7"/>
    <p:sldId id="541" r:id="rId8"/>
    <p:sldId id="762" r:id="rId9"/>
    <p:sldId id="825" r:id="rId10"/>
    <p:sldId id="542" r:id="rId11"/>
    <p:sldId id="543" r:id="rId12"/>
    <p:sldId id="802" r:id="rId13"/>
    <p:sldId id="792" r:id="rId14"/>
    <p:sldId id="793" r:id="rId15"/>
    <p:sldId id="805" r:id="rId16"/>
    <p:sldId id="1035" r:id="rId17"/>
    <p:sldId id="1036" r:id="rId18"/>
    <p:sldId id="794" r:id="rId19"/>
    <p:sldId id="797" r:id="rId20"/>
    <p:sldId id="828" r:id="rId21"/>
    <p:sldId id="1032" r:id="rId22"/>
    <p:sldId id="804" r:id="rId23"/>
    <p:sldId id="806" r:id="rId24"/>
    <p:sldId id="812" r:id="rId25"/>
    <p:sldId id="813" r:id="rId26"/>
    <p:sldId id="815" r:id="rId27"/>
    <p:sldId id="816" r:id="rId28"/>
    <p:sldId id="817" r:id="rId29"/>
    <p:sldId id="818" r:id="rId30"/>
    <p:sldId id="819" r:id="rId31"/>
    <p:sldId id="820" r:id="rId32"/>
    <p:sldId id="821" r:id="rId33"/>
    <p:sldId id="822" r:id="rId34"/>
    <p:sldId id="823" r:id="rId35"/>
    <p:sldId id="824" r:id="rId36"/>
    <p:sldId id="1033" r:id="rId37"/>
    <p:sldId id="808" r:id="rId38"/>
    <p:sldId id="826" r:id="rId39"/>
    <p:sldId id="827" r:id="rId40"/>
    <p:sldId id="1034" r:id="rId41"/>
    <p:sldId id="829" r:id="rId42"/>
    <p:sldId id="830" r:id="rId43"/>
    <p:sldId id="809" r:id="rId44"/>
    <p:sldId id="810" r:id="rId45"/>
    <p:sldId id="811" r:id="rId46"/>
    <p:sldId id="356" r:id="rId47"/>
    <p:sldId id="831" r:id="rId48"/>
    <p:sldId id="832" r:id="rId49"/>
    <p:sldId id="1031" r:id="rId50"/>
    <p:sldId id="803" r:id="rId51"/>
    <p:sldId id="280" r:id="rId52"/>
    <p:sldId id="287" r:id="rId5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5" autoAdjust="0"/>
    <p:restoredTop sz="95033" autoAdjust="0"/>
  </p:normalViewPr>
  <p:slideViewPr>
    <p:cSldViewPr>
      <p:cViewPr varScale="1">
        <p:scale>
          <a:sx n="110" d="100"/>
          <a:sy n="110" d="100"/>
        </p:scale>
        <p:origin x="576"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2-08T03:49:01.733"/>
    </inkml:context>
    <inkml:brush xml:id="br0">
      <inkml:brushProperty name="width" value="0.05292" units="cm"/>
      <inkml:brushProperty name="height" value="0.05292" units="cm"/>
      <inkml:brushProperty name="color" value="#FF0000"/>
    </inkml:brush>
  </inkml:definitions>
  <inkml:trace contextRef="#ctx0" brushRef="#br0">9049 13708 1578 0,'-6'-2'32'0,"2"0"-22"0,0 0 45 0,-2 0-40 0,-4 2 17 0,6 2 10 0,-9-7 2 0,8 5 8 0,-3-5-28 0,2 5 29 0,-2-4-35 0,2 2 48 0,4 1-3 0,-3-5-3 0,2 5 9 0,-4-3 0 0,2 4 4 0,-2-8 5 16,4 8-8-16,-5-3 0 0,5 3-12 0,-6-2-7 0,4 2-14 0,-3 0-4 0,0 0-11 0,-3 2-10 0,2-2-2 0,-4 0-8 0,-1 0-5 0,-2 2 3 0,-3-1 4 16,-3 1 6-16,3-1 7 0,-7 7 4 0,3-6 3 0,-6 4 4 0,1-2 10 15,-4 4 1-15,-3-3 1 0,5 3-9 16,-3-6-1-16,3 0 2 0,-3 0 3 0,1 6 7 0,-3-7 0 0,5 6-4 0,2-2 0 0,-5 1 1 0,-1 3-2 15,1 1-2-15,3 2-6 0,0-3-6 0,0 2-5 0,0-3 0 0,0 3 1 0,3 2-1 16,-3-2-1-16,3-2 2 0,-1 3-3 0,1-3-2 0,0 5-2 16,0-4 0-16,0 1-3 0,2 0 5 0,0-1-4 0,1 1-6 0,0 0 3 15,2-1-3-15,0 0 2 0,4 1-1 0,-2 1-7 0,4 0 1 0,-1 0 1 0,1 3 4 0,3-3-4 0,1 3 0 0,-1-1 0 16,2 0 0-16,1 2 6 0,-4-1-5 0,5 2 3 0,-2-1-4 0,1 0 0 0,2 1 2 16,0-1-3-16,-2 0 5 0,0-3-3 0,2 3 1 15,-1-1 1-15,-1 2-2 0,2-3 4 0,-2 4-3 0,0-1 1 16,2 0-6-16,-2 0 8 0,1 3-1 0,2-1-3 15,-1-1 1-15,0 2 1 0,4 2-1 16,-2-2 3-16,2 2 0 0,0-3-6 0,0 1 2 16,3 2 1-16,-1-2-2 15,-1-1 0-15,3-1 3 0,0 1-2 0,1-1 1 16,-1-2-2-16,2 1 4 0,1-1 0 0,-1-4 2 16,1 2 3-16,0-2-1 0,1 1 1 0,0-5 2 0,2 6 2 0,-1-5-9 15,0 2 3-15,1-2 4 0,1 2-7 16,0 0 3-16,1 0-1 0,0-2 1 0,4 3-3 0,-2-2 5 0,2 1 0 0,3-2-2 0,1 2 5 15,3-1-4-15,0-1 2 0,3 1-3 0,0-1 4 16,2 0-3-16,0 1-4 0,-2 0 3 0,3-1-5 16,-1 0 6-16,0 1-8 0,1-1 4 0,-1 2 2 0,-1-4 3 15,4 2-1-15,-3 1-8 0,3-1 9 0,0 1-8 16,1-2 8-16,2-3-3 0,0 2-7 0,0 0 5 0,2-2 0 16,3 0-2-16,1 1 3 0,-1 0 3 0,6 0-2 15,-3 2-3-15,5 0 3 0,-2 2-4 0,-5-1 2 16,7-2 1-16,-3 2-1 0,5-2 2 0,-3 1 3 15,5 0 4-15,-6-1-1 0,8-1-3 0,0 0-3 0,-2 1 3 16,0 0-6-16,-2-2 2 0,-4 3-7 0,1-2-3 16,0 1 3-16,-1-1 6 0,-1 2-3 0,1-1 0 0,-2-1 3 15,4 0-3-15,0 1 4 0,-4 0 3 0,3-3-4 16,3 2-3-16,-2-1 4 0,1-4 0 0,2 3 0 16,1 0-4-16,0-3-2 0,3 2 6 0,-1-2 3 0,-2 1-1 15,-2-2 2-15,2 1 3 0,-1 1-2 0,5-2 4 16,-2 1 3-16,1 1-8 0,2-2-2 0,5 2 1 15,3 1-4-15,-1-1 1 0,1-2-1 0,0 4 0 16,-3-2-6-16,3-1 5 0,-3 0-2 0,0-1 1 0,-3 0 3 16,1 0-1-16,-3 0-4 0,0-1-2 0,-1 0 5 15,-3-2-2-15,-1-2 2 0,0 0-1 0,0 2 3 0,0-3 2 16,-3 1-2-16,0-2 1 0,-9 4 2 0,2-5-1 16,-3 3-5-16,-2-2-1 0,-4 0 1 0,1-1-10 15,-2-2 7-15,-4 0-5 0,7-2-3 0,-4 1-1 0,-1-2 9 16,0 0 2-16,-3-1-6 0,-1 0 4 0,-2 0 1 15,0-2 4-15,-5 3-1 0,-1-4 2 0,1 7-5 16,-1-1 0-16,-1-2 2 0,-2-5-4 0,1 6 5 16,-2-7-3-16,-1 4 9 0,-1-3 0 0,1 2-4 0,1-7 1 15,-1 6 7-15,-3 0 1 0,3 1-5 0,-1-1-6 16,2 1-5-16,-3-1-2 0,0-2 6 0,-1 1-5 0,1-1-3 16,1 2 2-16,-1-3-6 0,0 1 16 15,-1 0-8-15,1 1 2 0,-1 1-2 16,0-2 7-16,-2 2-5 0,3 0-3 0,-4 0 5 0,3 0-9 0,-1 0 5 15,-4 0 7-15,3-2-9 0,-3 2 0 16,2-1 3-16,-2 2-2 0,-2-2 3 16,2 3 2-16,-3-3-4 0,-1 3-5 0,1-1 5 0,-1 1 3 0,-2-1-1 0,0 0-2 15,-1-1-1-15,-4 2 2 0,2 1-3 0,-3-3 5 0,-3 0 1 16,0 2-10-16,-3-3 2 0,-3 1 6 16,2-1-3-16,-5-1 2 0,-1 0 10 15,-2 3-2-15,-1-3-2 0,-2 1-1 0,-2 0 3 0,2 0-5 0,-5-1 2 0,1 0-4 16,4 2 0-16,-2-3-9 0,0 2 5 0,-1-1 6 15,-2 3-9-15,0-3 6 0,2 1-4 0,-2 1 5 16,-7 2-4-16,1-3 4 0,1 3-4 0,-1 1-4 16,1-2 10-16,1 2-1 0,-1 1-4 0,-1-3-2 15,3 5-3-15,0 0 5 0,0 0 4 0,-1 1-4 16,-1-2 3-16,1 6-5 0,-4 1 5 0,4 2-4 0,-1 1 4 16,3-5 1-16,-3 7-2 0,3 0 4 0,1 0-1 0,1-5 1 15,0 2 3-15,5 0 0 0,-3 0-8 0,1 1 2 16,2-1 1-16,0-5 2 0,0 4-2 0,3 1-2 15,-3-1-2-15,3-1 3 0,-1 0 8 0,4 2-3 0,3 1-5 16,-2-2-2-16,1 3-3 0,-1-2 9 0,1-1-7 16,-1 3 7-16,1 1-5 0,-2-1-7 0,-3-2 5 15,-2 1 5-15,1 1-4 0,1-3-3 0,2 3 7 16,-2-1-4-16,1 1-3 0,0-2 8 0,0 2-3 0,-2-3 0 16,3 1 1-16,0 2-1 0,-2 0 2 0,4-4-5 0,0 3 8 15,-4-1-1-15,5 0-3 0,1 2-2 0,-3 0-2 16,2-2 6-16,0 0-5 0,-2 1 4 0,2 1-6 15,0-2 0-15,0 3 1 0,1-3 5 0,-2 1 0 16,2 0-2-16,-1 1 0 0,3-1 1 0,0-2-1 0,0 4 3 16,0 0-3-16,2 0 4 0,-4 0-5 15,5 0-3-15,-3 0 5 0,1-1-7 0,0 1 3 0,-1 0-1 0,3-2 11 16,1 0-9-16,0 2 2 0,1 0 1 0,3 0 1 16,1 0 6-16,-2 0-3 0,5 0-8 0,-1 0 1 15,4 0 0-15,-4 0 9 0,5 0-6 0,1 0-7 0,2 0 0 16,-1 0 4-16,1 0 4 0,0 0-3 0,0 0 1 15,0 0-9-15,1 0 8 0,-1 0 3 0,0 2-3 16,0-2 1-16,2 0 0 0,-2-2-5 0,2 2 1 0,-1 0 4 16,-2 0-4-16,2 0 2 0,-1 0 4 0,0 0-2 15,-1 0-2-15,-1 0 3 0,2 0 4 0,0 0 2 16,0 0-4-16,0 2-1 0,0-2-9 0,0 0 0 0,2 2-12 16,-2-4-7-16,0 2-2 0,0 0-7 0,0 0 0 15,0 0-8-15,0 0-13 0,0 0-13 0,0 0-8 0,0 0-12 16,7 14-36-16,-7-14-34 0,0 0-36 15,0 0-26-15,0 0-30 0,0 0-45 0,0 0-20 0</inkml:trace>
  <inkml:trace contextRef="#ctx0" brushRef="#br0" timeOffset="4688.97">15223 14678 1696 0,'0'0'-25'0,"0"0"50"0,0 0-2 0,19 22 12 0,-19-22 1 15,0 0 9-15,0 0 29 0,0 0-33 0,0 0 30 16,0 0-2-16,0 0-5 0,0 0-13 16,0 0 3-16,0 0-6 0,0 0 4 0,0 0-14 0,0 0-2 0,0 0-5 0,0 0-5 0,0 0-6 0,0 0-1 15,0 0 2-15,-60 0-16 16,50 0-5-16,-4 0-1 0,2 0 1 16,-1 0 1-16,-4 2-1 0,-4-2-1 0,3 1 2 0,-4-1 0 15,-1 2 1-15,-4-2-5 0,1 0 3 0,0 0 4 16,-5 0 16-16,3 0-1 0,-4 0 6 0,2 0 2 0,-3 0 1 15,2 2 3-15,-3-2 5 0,3 2-6 0,-4-2-10 16,1 0 3-16,0 2-7 0,4-1-4 0,-3 0 4 16,7 0-5-16,-4 3-2 0,7-3 0 0,-3 0 4 15,3 3-7-15,3-2 1 0,0-1 3 0,1 3 2 0,2-3 1 0,0 2 0 16,-1 0 2-16,1-1-7 0,1 0 5 0,3 1-2 16,2-1-2-16,5-1 1 0,-4 2-3 0,7-1-5 15,-2 1 3-15,1-1 1 0,0-2-2 0,1 1 1 0,-4 2-4 16,0 0 1-16,2-3 0 0,-3 1 0 0,5 0 1 15,-3 1-8-15,-2-1 4 0,3 2 0 0,0-3 4 0,-1 2-7 16,1-2 5-16,-1 0 0 0,2 2 0 0,-3-1 3 16,2 1-4-16,2-2 1 0,-2 0-1 0,2 2-3 0,0-2 5 15,-1 0 0-15,0 0-6 0,1 3 4 0,1-3 2 16,-1 1-4-16,0 1 5 0,-2-1 2 0,4 0-8 0,-4-1 2 16,2 1 9-16,0 1-1 0,1-1-5 0,-1 2-1 15,1-1 3-15,-1 0-4 0,0 1 6 0,3 1-3 0,-3-2-8 16,1 1 5-16,1-1 2 0,-3 2 0 0,0-2-3 15,1 3 5-15,0-3-3 0,1-1 5 0,0 5-2 16,-1-2-6-16,-2-1 8 0,2-1 1 0,1 0-4 16,-1 0-1-16,-3 2 5 0,2-1-4 0,0 0-1 0,1 0 2 15,-2 2-8-15,0-1 1 0,2 1 6 0,-3 0 3 16,3 1-6-16,-2 1 3 0,2-1 2 0,0 2 5 0,0-3 5 0,-1 5 0 16,1-4 1-16,0 5-4 0,0-3-2 0,0 3 1 15,0-3 0-15,1 3-1 0,-1-4 0 0,3 4-1 16,-3-2-1-16,1 3 2 0,1-4 5 0,-1 3-1 0,2 0-4 15,-2-2-3-15,2 2-4 0,-1-7 1 0,1 5 1 16,1-3-5-16,1-2 1 0,0 1-2 0,-1 1 7 0,1-1-6 16,-1-2 7-16,1 5-6 0,0-1-1 0,1 0 5 15,0 4-5-15,0-4 5 0,0 4-5 0,0 0 3 16,0 0 1-16,1-3-2 0,1 3-1 0,-4-1-1 0,4-1 5 0,-2 1-5 16,2 1 0-16,-1-1 1 0,3 0-2 0,-1-1 1 15,-3 0 1-15,4 1 4 0,0-2-5 0,-4 1 2 0,4-4 0 16,-1 4 0-16,1-2-1 0,0 1 4 0,0-2-4 15,2 1 1-15,-1 0 0 0,3 0-1 0,0-1 0 0,-1 2-1 16,4-1 1-16,-1 1 0 0,1-2-3 0,0 2-5 16,0-3 2-16,-2 3-3 0,0-1 8 0,2 0-3 0,-1-2 3 15,1 2-2-15,2 0-5 0,3-2 7 0,0 3-1 0,5-2 3 16,1-1-7-16,2 0 8 0,-2 1-11 0,4-2 4 16,-2 1 8-16,1-1-8 0,1 2 2 0,1-4-2 0,-3-2 4 15,1 3-3-15,2 1 1 0,0-4 0 0,0 4 4 0,-2-2 0 16,2 1 0-16,2-3-1 0,0 3-1 0,-1-1-2 15,1-1 4-15,1 2 0 0,-1-2-9 0,1 3 9 0,0-2-2 16,-1 0-2-16,1 1 2 0,2 0 5 0,-2 0-1 16,-1 0-6-16,2 2 9 0,-2-3-4 0,0 1 1 15,-1 1 2-15,1-2-2 0,0 3-4 0,-2-2 3 0,0 0 2 16,-3 1-1-16,3 0-2 0,-2 1 2 0,2-2 0 0,0 2 1 16,-4-2-1-16,2 2-4 0,0-2 0 0,3 1-3 15,0 0 6-15,4-1-12 0,-2-1 0 0,2 2-2 0,7 0 5 16,0-1 3-16,-3 1-3 0,1-3-1 0,4 0-3 15,-3 1 7-15,0-2-2 0,0 3 3 0,1-3-5 0,-3 0-2 0,2 0-1 16,2 0 1-16,-3-3-6 0,0 3 0 0,0 0 2 16,-3 0 2-16,2 3 0 0,-3-3 0 0,2 0 6 15,-4 1 0-15,0 0 2 0,1-1 1 0,0 4 2 16,-2-2-6-16,-1 1 5 0,4-1 2 0,-3 1-3 0,0 1 3 0,4 0 4 16,-1-1-3-16,-2-1-4 0,-4 1 7 0,-2 1-2 15,0-2-6-15,1 0 3 0,-2 2 0 0,-5-1-4 16,3-1 4-16,-1 0 2 0,4 0-8 0,-2-2 2 0,0 0 0 15,-1 2 2-15,1-2-4 0,0 0 4 0,-3 0-2 16,2 0 3-16,0 0 2 0,-2 0 1 0,2 0-1 16,-1 0-1-16,-2 0 3 0,2 0 1 0,0 0-2 15,1 2-2-15,0-2 0 0,-1 1-2 0,3-1 2 0,-2 1-1 16,0-1 1-16,2 3-3 0,0-3 0 0,-3-3 0 16,5 3 3-16,-6-1 0 0,4 0 1 0,-2-1 3 15,-1 0-5-15,1 0 0 0,-1-1 2 0,3 1-2 16,-4-4-8-16,2 2-4 0,0 0-4 0,-2 0-3 0,3 0 4 15,-1-2 0-15,-3 1 0 0,4 0-1 0,-4-1 3 16,1 1 8-16,0 1-1 0,0-3-1 0,1 3 1 0,-1-2 5 16,0 1-2-16,1-1 2 0,-1 3 2 0,1-4 0 15,-2 3 3-15,-1-1-1 0,-3 2 0 0,-2-2-8 16,6 0 7-16,-5 3-2 0,1-2 0 0,-1-1-4 0,0-1 4 16,1 3 1-16,3-5-3 0,1 3 3 0,-3-1-5 15,0-2-1-15,-2 1 1 0,1 1 3 0,-1-4-4 0,-1 5-6 16,-2-5 6-16,-1 3-1 0,3-2 2 0,-3 0 5 15,-3 0-5-15,2-1-2 0,-3 0 1 0,4 1 8 16,-4-2 0-16,-1 0-5 0,5 2 2 0,-5-1-3 0,0 0-2 16,1 1 1-16,0 1-2 0,0-2-1 0,-1 0-3 15,1 1 2-15,0-1-4 0,1 2 6 0,-2-1 3 16,3-1 3-16,-5 1-2 0,4-1 1 0,-3 1 4 0,1 0-2 16,0 3 4-16,-3-3-5 0,0-2 2 0,1 4-3 15,0-1 0-15,-1-1 2 0,0 0-2 0,0 2 3 16,-2-2 0-16,0 0 3 0,3 0-2 0,-3 1-3 0,1-3 1 15,0 2-1-15,-2-2 0 0,0 3 5 0,1 0-5 16,-1 1 1-16,-1 0-1 0,-1 2 0 0,0-2 2 0,0 0 1 16,0 2-1-16,-3-6-6 0,0 5 0 0,-1-5 2 15,0 0 3-15,-3-1 2 0,-2 1-3 0,1 0-1 16,0 0 1-16,-6 2 1 0,1-2 0 0,0 2 1 16,-2-2-5-16,-4 0 5 0,1 0-2 0,-2 0 0 0,-1 2 0 15,-3-2 1-15,1 3 1 0,-6-1-1 0,4-2 2 16,-5 1-3-16,0 1-1 0,0 1 0 0,-1-1 5 15,-3 2 2-15,3-4 0 0,2 3-6 0,-2-2 5 0,2 1-4 16,-2-1 1-16,3 1 3 0,-4 2-3 0,2-2 0 16,-4-1-2-16,1 2 4 0,0 0-9 0,-1 1 5 0,0-1 5 15,0 1-5-15,-1-1-3 0,2 3 0 16,2-1 5-16,-4 1 3 0,3-2-3 0,-1 2-2 0,0 1 1 0,-2-1 3 16,2 1-2-16,0-1 2 0,0 1-8 0,-4 0 2 0,4 0 4 15,0 1 2-15,-1 0-5 0,1 0-3 0,3 0 5 16,-2-1 0-16,1 1 2 0,1 0 0 0,0 0-1 15,0 2 1-15,1 0-1 0,-1-2 0 0,3 2 5 0,-3-2-9 16,4 3 4-16,0-2-2 0,2 2 0 0,-3 0-3 16,2-3 8-16,0 3 0 0,-2-2-5 0,3 2 5 15,2 0-1-15,0 0-1 0,-1 0 1 0,0-2 1 0,-2 2-3 16,-2 0-2-16,2 0 1 0,-2-1 1 0,-5 1-2 0,-1 0 1 16,2 1 0-16,0-1 0 0,1 0-6 0,0 0 5 15,0 0 2-15,0 0-7 0,2 0 4 0,-1-1 1 0,-1 1-2 16,2 0-2-16,-4-2 9 0,2 2-2 0,0 0-3 15,-2 0 3-15,2-1 0 0,0 1-5 0,0-2 3 0,0 2 3 16,0-1-3-16,2 0 3 0,-1 1-6 0,1 0 5 16,-1-2-1-16,1 2 1 0,0-1 2 0,-2 0-2 15,4 1 2-15,-3-3-6 0,3 3 6 0,-3-1 0 0,-1 0 1 16,3-1-1-16,0 1 2 0,-3 1-3 0,5-2 0 16,-1-1 4-16,-2 3 0 0,3 0-3 0,0-2-1 0,1 1 4 15,-3-1-6-15,8 1 4 0,-1-1-2 0,2 1-6 16,-2 0 5-16,1-2-7 0,-1 3 3 0,3 0 0 0,0-1-1 15,-4-2 0-15,-2 1 3 0,-1 2 9 0,1-2-2 16,-2 2 8-16,0-1-2 0,-2-1 1 0,4 2 4 0,-3 0-7 16,-1-3 3-16,2 3-7 0,0-1-5 0,0 1 2 15,-1-1-1-15,2 1-5 0,-3 0 2 0,5-1 4 16,-3 1-7-16,4 0 4 0,-1-2 3 0,0 2-3 0,0 0-1 16,3 0 5-16,2-1-2 0,-1 1-5 0,1-3 1 15,3 3 2-15,-4 0-1 0,2 0-2 0,-1 0 2 16,4 0-5-16,-1 3 2 0,-2-3 4 0,1 0 1 0,0 1-7 15,1 1 4-15,1-1-1 0,1-1 1 0,-2 1 3 0,2-1-3 16,-2 1 1-16,2-1 0 0,-1 3-1 0,2-3 1 16,0 0 3-16,-2 0-3 0,2 0-2 0,0 2 1 0,-1-2 4 15,0 1-2-15,2-1 5 0,-3 0-4 0,1 2-3 16,0-2 2-16,2 0 5 0,-3 0-3 0,3 0-8 0,-1 0 5 16,-2 2 2-16,4 1-7 0,-4-2 7 0,0-1 1 15,2 3-7-15,-2-2 4 0,3 2 0 0,-3-2-1 16,2 2 2-16,-2-1 4 0,3 1-6 0,-2-1-1 0,1-1 6 15,0 1-4-15,-2 0 6 0,0 1 2 0,-1-2-7 0,5 2 0 16,-4-2 1-16,1 0 0 0,-1 1-3 0,0-1 5 16,4 1-3-16,-3-1-3 0,2 1-1 0,-3-2 5 0,5 2-5 15,-3 1 5-15,5-3 2 0,-4 2-4 0,5-2 0 16,-2 3 1-16,3-2 3 0,4 1-3 0,-3-2 1 16,2 1-3-16,1 0 1 0,0-1-5 0,0 1 2 0,0 1 3 15,0-2-4-15,0 0 2 0,0 1 1 0,0-1 4 16,0 2-6-16,0-2 5 0,0 1 3 0,0-1-3 0,0 0-1 15,0 2-1-15,0-2 5 0,1 0-10 0,-1 0 10 0,0 1-4 16,0-1-6-16,0 0-3 0,0 0 8 0,0 0-5 16,0 0-28-16,0 0 1 0,0-1-24 0,3 1-23 15,-3 0-20-15,-3-2-24 0,6 5-52 0,2-4-29 0,4-1 0 16,-9 1-79-16</inkml:trace>
  <inkml:trace contextRef="#ctx0" brushRef="#br0" timeOffset="6021.33">19420 15638 1578 0,'3'-3'49'0,"-1"2"-28"0,1 1 10 0,-2-2 15 0,-1 4 5 0,2-1 6 16,0-1 6-16,2 0 8 0,-2 3-34 15,3-6 40-15,-1 3 5 0,4-1-4 0,0 1 10 16,-1-3 13-16,3 3 1 0,-2 0 4 0,2 0 2 0,-1 0 0 0,-1 1-6 16,0 2 0-16,0 0-1 0,1 0-10 0,-2-1 2 0,3 3-5 0,-4 1-9 15,5 2-2-15,-2-3-6 0,1 3-7 0,1 1-15 0,-2 0-2 16,4 2-2-16,-4 0 2 0,1 2-1 0,-2-1-1 0,4 2-6 15,-2-2 0-15,1 5-2 0,0-4-6 16,0 1-6-16,1 0-10 0,2-1-6 0,-5 0-7 0,5-1 7 0,-3 0-4 16,1-1 2-16,2-1-2 0,-5 0-1 0,1-1 1 15,1 0-4-15,-2-2 2 0,-4-1-3 0,3-1 0 0,0-1 1 16,-5 0 3-16,2-3-4 0,-2 1-12 0,0 0-3 16,-3-2-25-16,2-2-19 0,1 4-30 0,-3-6-36 15,2 4-33-15,-2-4-25 0,-4 2-26 0,3 1-23 0,-1-1-5 16,1 0-9-16,-4-3 18 0,1 1 6 0,1-3 48 15,0 0 17-15,1 0 12 0,-2-3 5 0,1 4-6 16,1-2-4-16,1-6-33 0</inkml:trace>
  <inkml:trace contextRef="#ctx0" brushRef="#br0" timeOffset="6328.9">19844 15662 1385 0,'2'-7'22'0,"2"0"3"0,-3 2 10 0,-1 1 18 0,4-3-28 0,-4-1 46 0,0 5-23 16,3 2 0-16,-3-2-12 0,0 3 9 0,0-2-1 0,0 6-14 0,-2-4 37 0,2 1-39 0,-1 0 28 0,1-2 8 0,-2 2-3 0,0-2 3 16,-2 2 0-16,1-2 20 0,0 5 4 0,0-4-2 0,1 6 15 15,-5-1 11-15,3 1 3 0,-7 1 0 0,4 4 3 16,-2 2-18-16,-1-4-6 0,-1 4 5 0,0-2-15 0,0 2-8 0,-1 1-3 16,0-2-10-16,-2 3-8 0,2-5 8 15,-1 4-2-15,2-1-3 16,-2 1 0-16,-1-4-13 0,1 4-2 15,3-4-7-15,0 3 4 0,0-3-15 16,1 1 3-16,-1-1-9 0,2 1-8 16,0-1 6-16,4-1-4 0,-6-1 2 15,6 2-10-15,0-2 9 0,0-2-11 0,0 2-3 0,1-3 9 16,1 1-3-16,-2-1-3 0,3-1-2 0,-1 0 0 16,0-1-4-16,2-1-18 0,0 1-2 0,0-3-37 0,4 4-26 0,-4-4-23 0,1 3-37 0,-1-3-40 0,4 3-61 0,-4 0-32 15,0 0-51-15,5-3-15 0</inkml:trace>
  <inkml:trace contextRef="#ctx0" brushRef="#br0" timeOffset="7064.42">20949 16417 1664 0,'0'4'51'15,"3"1"-28"-15,1 5 19 0,-4-7 20 0,1 2 19 0,-1-3 20 0,3 0 17 0,-1-1 24 0,0 2-43 0,-1-3 47 0,3-1 0 16,1 1-8-16,0 0-1 0,-2 0-7 0,2 7-6 0,2-6-12 16,-2 6 1-16,2-3-10 0,3 4-3 0,-2-1-3 0,2 0-5 15,2 5-12-15,-3-2-2 0,5 5 6 0,-1-3-3 0,3 9-3 16,-2-5-7-16,2 3-9 0,-2-3-9 0,2 3-6 0,-2-2-4 16,2 1-18-16,-3-4-7 0,-1-1-5 0,1 2-13 15,0-3 7-15,1 1-5 0,-5-4 5 0,1 2-6 0,-1-3 2 16,-1 0-2-16,0-1 2 0,-5-3-2 0,2 1-2 15,-1-2-2-15,-2-1 3 0,-2-2-6 0,0 0-2 16,0 0-21-16,0-2-26 0,-4-2-12 0,2-2-36 0,1 1-30 16,-3-2-36-16,-1 1-26 0,2 0-25 0,-3 2-12 15,-2 0-2-15,0 2-13 0,2 0-5 0,-2-1 4 0,3-2 35 16,-2 1 0-16,2-2-21 0,-3-3-32 0</inkml:trace>
  <inkml:trace contextRef="#ctx0" brushRef="#br0" timeOffset="7430.04">21224 16452 1783 0,'2'2'-21'0,"-2"-2"46"0,1 5-27 16,1-4 16-16,-2-1 16 0,-2 0 12 0,1 0 9 0,-1 0 12 0,1 0 27 0,-3 3-28 0,3-7 36 0,-5 3-13 0,3 0 3 0,1 1 6 15,-3-2-5-15,0 1 13 0,1 1 6 0,-1 0-6 0,-4 3 13 16,1-3 5-16,-1 3-11 0,-3-3-6 0,3 7 6 15,-3-3-24-15,-2 3-2 0,1 0 5 0,2 0-15 16,-3 3-1-16,1 0-5 0,-1 5-10 0,3-3-8 16,-3 4 4-16,1-1-4 0,4 0-11 0,-5 2 6 15,4 0-6-15,0-2-1 0,1 0 4 0,1-1 0 16,0-1-8-16,0 0-5 0,2 0 1 16,2-2-14-16,-3 1 4 0,2-2-9 0,4-3 3 0,-6 2-5 0,6 1 0 0,-4-2-4 0,2-3-3 15,1 2 3-15,-1-3-6 0,3 2 4 0,0-1-8 16,-1-3 4-16,-1 4 2 0,2-4 3 0,2 1 0 15,-2-2-2-15,1 1-2 0,-1-2 1 0,0 0 0 0,3 0-3 16,-3 0 5-16,0-2-1 0,2 1-23 0,1-3-31 16,-1-3-24-16,2 2-52 0,-1-3-39 0,2 4-82 0,-5 1-64 15,3-1-83-15,-1-1-76 0</inkml:trace>
  <inkml:trace contextRef="#ctx0" brushRef="#br0" timeOffset="11049.42">13738 10183 1431 0,'0'-2'48'0,"0"4"-28"0,0-2 48 0,0 0-38 0,0 0 2 0,0 0 16 0,3 0 11 0,-3 2 7 16,0-2-42-16,0 0 36 0,0 0-36 0,0 0 46 16,0 0 2-16,3 0-3 0,-3-2-6 0,0 0-4 0,0 2 1 15,4-1-8-15,-1 1-11 0,0-1-6 0,0-1-5 0,1 1-9 16,5 1-6-16,-5-3 1 0,5 3-5 0,-3 0 1 0,5-1-3 15,-3 1 1-15,1 0 3 0,4-2-3 0,-2 2 0 16,2-2-5-16,1 2 0 0,2-2 0 0,3 2-1 0,1 0 10 16,1 0-2-16,4 0 2 0,5 0 2 15,0 0 0-15,7 0 0 0,-4 0-3 0,0 0-1 0,6 0-14 16,-1-2 4-16,5 4-7 0,0-2-1 0,-1 0 3 0,3-2-4 16,5 2 4-16,4 0-3 0,0 0 6 0,0 0-5 15,-1 0 4-15,4 0-1 0,2 0-5 0,-3 0 4 16,0 0 2-16,4 2 1 0,-3-2-2 0,0 0 5 15,0 2-2-15,-3-2 2 0,5 2 3 0,-4-2-2 16,0 2-2-16,0-2 3 0,1 0 1 0,-4 1-4 16,-2-1 2-16,-2 0-6 0,2 3 4 0,-5-2-4 0,1-1-3 0,-2 2 2 15,-3-1-5-15,2-1 3 0,1 1-3 0,0-1 4 16,-2 0-4-16,1 0 3 0,-3 0 3 0,3 0 1 16,-2 2 1-16,0-2-3 0,0 2 3 0,-1-2-1 0,2 2 1 15,-3-1 0-15,-1 1 2 0,2 0-2 0,-3-1-1 16,-1 0 4-16,2 1-3 0,-3-2 6 0,-2 2-4 15,2-2 2-15,-2 0-1 0,-1-2 0 0,-2 2 2 16,-1 0-4-16,-1-2 3 0,0 1-2 0,-4 1 5 0,3-1-8 16,-4-1 3-16,-2 0 2 0,-2 1-2 0,1-1 0 0,-3 0 1 15,-3 0 1-15,-2 1-5 0,1 0 4 16,-2-1 0-16,-5 1 1 0,1-2-1 0,-1 3 1 0,0-1 1 16,1-1-2-16,-4 0 4 0,0 0 0 0,-1 2 0 15,1 0-4-15,0 0-1 0,-1 0 6 0,-2 0-4 0,0 0-3 16,-2 0 5-16,2 0-3 0,0-2-4 0,0 2 3 15,-1 0 1-15,1 2-11 0,0-2 9 0,0 0 0 16,1 0-3-16,-1 0-5 0,0 0 2 0,0 2-16 0,0 0-11 16,0 0-16-16,-1-1-29 0,-1 3-22 0,0-1-39 15,-3 0-28-15,2-1-29 0,-3-2-75 0</inkml:trace>
  <inkml:trace contextRef="#ctx0" brushRef="#br0" timeOffset="12876.45">14698 11069 1617 0,'-4'2'6'15,"5"-2"-29"-15,-2 0 46 0,-3 1-41 0,1 1 52 0,6-2-27 0,-3 0 9 0,0-2-2 0,0 2 5 0,0 0 46 0,0 0-37 0,-3 0 42 0,6 0-49 0,-3 0 30 0,4 0-5 16,-4 0 6-16,4 0-7 0,-1 2-12 0,0-2-6 0,2 0 0 16,2-2-1-16,-3 2-5 0,5 0-2 15,-1-1-4-15,-1 1-4 0,3-2 0 0,2-1-5 16,-2 3-1-16,2-1-1 0,2-1 5 0,4-2-5 0,1 3 1 15,1-1-1-15,5-1-7 0,0 1 9 0,1 1-7 0,4-2 0 16,2 1-2-16,0-1 2 0,3 1 3 0,-1 0-1 0,2-2 3 16,2 1-4-16,0 1 4 0,2 1 6 15,4-1-6-15,-3-1 1 0,2 3 1 0,3-3-2 16,-2 6 0-16,-1-3 4 16,-4 0-4-16,1-3-4 0,-5 6 6 0,6-6-4 0,-6 3-5 0,3 0 0 0,-3 0 2 0,1 0-5 15,6 3 4-15,-2-3-4 0,5 0 2 0,-3 3 1 0,1-2 1 16,-1 0 1-16,1 0 1 0,2 1 1 0,0-1 0 15,-2 1 3-15,1-2-6 0,-3 3-1 0,1-2 2 16,1 0 0-16,-3 0-1 0,0 4 2 0,1-5-2 16,-2 2-1-16,1-2 4 0,-2 4 2 0,0-3-2 0,-2 0 3 15,2 3 1-15,-1-3-5 0,-3 0 1 16,0 1 4-16,2 0-3 0,-2-1 1 0,-2-1 4 0,-2 1-7 16,-1-1-3-16,-4-1 1 0,1 1 4 0,0 0-1 0,1 0-1 15,-3-3-1-15,0 1-1 0,4 1 3 0,2 0 1 16,-3 0-1-16,3-2-2 0,0 1-4 0,-1 2 4 0,-1-1 0 15,0-2-2-15,-2 3-2 0,0 0 0 0,0-2 2 16,-2 2 2-16,3-3 4 0,-4 1-3 0,-2 1-1 16,4 1 3-16,-3-1-1 0,3 1 0 0,-4 0 3 15,5 0-9-15,-4 1 6 0,1-1-3 0,2 3 3 16,0-3-4-16,-2 0 5 0,1 3-1 0,2-1 0 0,-3-2 3 16,2 0-5-16,0 4 1 0,1-3-3 15,-1 3 5-15,2-2-1 0,-2-1-1 0,1 1-1 0,2 1-2 16,-3-2-1-16,4 1 3 0,-3 0 0 0,1 0-1 0,1-1 1 15,-2 1 0-15,0-2-1 0,0 0 4 0,1 0 0 0,2 0 1 16,-3 2 1-16,0-2-1 0,-1 2-3 0,1-2 0 16,-6 2 3-16,-1-2-3 0,3 0 1 0,-5 0-4 15,4 0-1-15,-2 0 3 0,1 0 0 0,1-2 1 0,5 4-1 16,0-2 0-16,-2 0-2 0,0-2 0 0,1 2 4 16,-1-2-4-16,0 0-1 0,-4 2 4 0,2 0-1 15,2 0 0-15,-4-2 1 0,-2 2 2 0,2 0-4 16,0 0 2-16,0 0 1 0,-1 0-2 0,-1-1 1 15,2 2 0-15,-4-1-2 0,4 0 3 0,1 0-1 0,-3 2 0 16,0-2-1-16,3 2 0 0,-5 0-2 0,2-2 2 0,0 0 1 16,-1 2-2-16,-1-1 2 0,2-1-2 0,-4 0 3 15,3 2-3-15,-2-2 4 0,2 2-2 0,-3-2-1 16,4 0 1-16,-2 3 1 0,1-1-3 0,-3-1 1 16,3 1 3-16,-1-2-3 0,-2 0 1 0,-1 2 1 0,1-2-1 15,-1 1-2-15,-1-2 8 0,1 2-7 0,-1-2 1 16,-2 1 0-16,-2 0 2 0,4 0-2 0,-5 0 0 0,1-2 0 15,0 2 1-15,0 0 0 0,0 0-1 0,-2 0 2 16,1-2-2-16,-1 2 3 0,2-1 2 0,-5-4 1 16,3 5 1-16,-3-2 5 0,2-1 5 0,0 1-2 0,-2 0 3 15,1 0-1-15,0 0 1 0,-1 2-3 0,0-1-1 16,0 1 0-16,-1 0-5 0,0 0-1 0,-1 0-2 0,1 0-1 16,0 0-1-16,-1 0 0 0,-1-2-4 0,0 2 2 15,0 0-3-15,0 0-1 0,0 0 0 0,-1 0-5 16,1 0-12-16,-2 0-19 0,0 0-22 0,1 0-36 0,-1 0-34 15,0 0-27-15,-1-2-91 0</inkml:trace>
  <inkml:trace contextRef="#ctx0" brushRef="#br0" timeOffset="13592.8">20195 10612 1485 0,'-8'-6'50'16,"8"3"-41"-16,-1 1 50 0,-8 1-29 0,5 1 0 0,0 0 4 0,-2 3 2 0,-1-5-2 0,0 6-42 0,1-3 43 0,-1 5-42 0,1-3 33 0,-2 2 8 15,-1-2-2-15,2 2 3 0,-4 2 4 0,3 0-10 16,-3 2 0-16,0 0-5 0,-1-1-4 15,0 0-4-15,2 4-4 0,-2-2-6 0,3-1 1 0,-2-1 0 0,4 2-3 16,3-4 0-16,-3 2-2 0,2-1 2 0,1 0-2 16,1-2 3-16,-2 0-7 0,3 1 3 0,-1 1 1 0,-2-3-3 15,4-1 6-15,-4 2-7 0,3-1 0 0,-1 1 3 16,3-2 4-16,-3 0-3 0,2 0 3 0,-1 0 5 0,1 2 1 16,1-4 10-16,-2 1 9 0,0-2-4 0,2 6 9 15,0-6 9-15,2 4 0 0,1-5 5 0,-1 4-6 16,2-1-6-16,1 1-3 0,0-1 5 0,1 3-4 15,-3-3-4-15,2 3 2 0,-1-2-9 0,-3 1-1 16,3-2 1-16,-2 3-2 0,0-1-8 0,-1 0-3 0,-1 0-5 16,2 0-3-16,-2-1-2 0,5 0 0 0,-4 0-4 15,4-1 2-15,0 1 2 0,-2-1-7 0,5 1 4 0,-2-3-18 16,1 4-9-16,-7-1-27 0,4 3-18 0,-5-5-20 16,6 7-33-16,-4-8-16 0,3-1-4 0,1 1-28 0,-2 6-45 0</inkml:trace>
  <inkml:trace contextRef="#ctx0" brushRef="#br0" timeOffset="13924.63">19981 10787 1516 0,'0'-2'49'0,"0"4"-24"0,0-2 9 0,0 3 14 16,0-1 15-16,0 1 6 0,0-1 13 0,0 0 13 0,0-2-42 0,2 0 29 15,-1 1 5-15,4-4-10 0,3 5-12 0,5-4 2 16,0 4-6-16,0-4-5 0,8 5-2 0,-2-2 0 0,8 2-7 0,-8-1-2 0,10-2-2 16,-4 3-5-16,2 2-8 0,-4-5 3 0,4 1 10 0,-3 3-4 0,3-4 2 15,-5 5 4-15,2-5 2 0,-3 2 4 0,-1-2 6 0,-1 3-3 16,-5-4-5-16,6 2 1 0,-7-1-4 0,1 0-6 15,-2 0 0-15,-3 0-2 0,-1-1-14 0,-2 0-2 16,-1 1-11-16,-2-1-6 0,0-2-3 16,-3 1-2-16,0 2-2 0,-3-2-26 0,3 0-14 0,0-1-48 0,0 3-46 15,-5 0-58-15,1 0-68 0,-4-4-59 0</inkml:trace>
  <inkml:trace contextRef="#ctx0" brushRef="#br0" timeOffset="18560.21">9179 9007 1578 0,'3'0'7'0,"0"0"7"0,1 0-39 0,1 0 48 0,-4-4-39 0,8 3 46 0,-4 2-31 0,0-4 39 0,3 5-40 0,-2-4 36 15,5 2 1-15,-1-3 3 0,-1 2-10 0,4 0-42 0,0 0 30 0,1-1-39 0,2-1 37 0,2 2-29 16,0-1 42-16,4-1-43 0,3 1 51 0,5-3-5 0,0 2 1 15,8-1 7-15,2 2-3 0,6-3-10 0,6 1-4 0,3-1-1 16,4 3-8-16,3 0 3 0,7-4 1 0,5 4-12 16,9-1-6-16,2-1 4 0,5 2-7 15,7 0-5-15,2-1 9 0,5 3-5 0,-1 0 3 0,0 0 1 0,-3 0 6 16,1 0-6-16,-6 2 9 0,-10-2-6 0,-1 1-5 16,-5 1 5-16,-3 0-1 0,-2-2-1 0,-6 0-2 15,-3 0 1-15,-3 0-4 0,1 0 7 0,-3 0 0 0,0-2 1 16,-9 0-1-16,-2-1 4 0,-2 3-1 15,-7-2 0-15,-5-1 2 0,-5 1-1 0,-7 1 2 0,-5 0 5 16,-4-2 10-16,-6 2 4 0,-3-2 1 0,-2 3-2 16,-4-2-2-16,-4 2-12 0,1 0-19 0,-4 0-18 15,-2 0-43-15,0 0-40 0,-3-2-7 0,-4 2-62 0</inkml:trace>
  <inkml:trace contextRef="#ctx0" brushRef="#br0" timeOffset="19939.09">9284 7319 1408 0,'-8'-5'48'0,"4"1"-30"0,-2 0 46 0,-2 2-32 0,4 0 54 16,-1-1-41-16,2 4 7 0,-1-2 4 0,3 2-45 0,-1-1 33 0,4 2-41 15,-2-2 35-15,1 1-46 0,-1-1 50 0,5 1 3 0,0-1 1 16,1 0-1-16,5 2 5 0,0-2 8 0,4 1 5 0,5-1-4 16,2 0-7-16,5-1-3 0,3 1 1 0,5-2 5 15,3 1 0-15,5-2-5 0,7 2-9 0,2-1-6 16,3 0 0-16,0 1-7 0,3-3-1 0,1 2-3 0,4-1 1 16,3 1-2-16,1-1 6 0,-1 0 6 15,7 1 1-15,1-1-4 0,3-1-3 0,-2 0 0 16,2 1-11-16,-1 0-4 0,-3 0-6 15,3-1-1-15,-3 2-2 0,1-1 1 0,-4 0 4 16,-1 2-2-16,-1-2 0 0,-3 3 0 0,-5-4 3 0,-4 3-3 16,0 0 4-16,-8-2 0 0,1 2-3 0,-6-1-6 0,-2 1 4 0,-5-2-1 0,0 1-6 15,-4 2 6-15,-2-2-10 0,-3 2 8 0,-5-2-6 16,-4 2 6-16,-1-2-3 0,-6 2 3 0,-3 0 3 0,3-2-4 16,-8 2 6-16,0-1 3 0,0 1 9 0,-3 0-5 15,0 0 0-15,0 0 4 0,-3 0 0 0,3 0-2 16,-3 0-3-16,3 1-11 0,-2-1-4 0,1 0 0 15,1 0 5-15,0 0-7 0,0 2-4 0,0-2 5 0,0 0 0 16,0 0-2-16,1 0-6 0,1 2-17 0,-2-2-12 16,0 0-30-16,0 0-4 0,0 0-34 0,0 0-14 15,0 0-21-15,0 0-25 0,0 0-14 0,0 0-9 0,0 0 29 16,0 0-29-16,0 0-28 0</inkml:trace>
  <inkml:trace contextRef="#ctx0" brushRef="#br0" timeOffset="21833.67">21850 6722 2124 0,'-1'-4'27'0,"1"1"31"0,-2-4 34 16,5 6 8-16,-1-4 15 0,1 1 8 15,1-6 14-15,5 3 22 0,-5 4-11 0,4-2-29 0,1 4-25 16,-5-4 0-16,5 3-2 0,-2-2 2 15,3 1 0-15,-4-2-6 0,5-2-3 0,-2 3-2 0,-2-4 4 0,4 6 10 16,-7-5-4-16,4 6-13 0,-3-5-8 0,3 6-17 16,-8-2-13-16,6 2 6 0,-3 0-16 0,-1 2-22 0,0-1-6 0,-1 1 4 15,-1 2-9-15,3 0 1 0,1 1 5 16,-4 5-9-16,5-1 3 0,-1 5 2 0,2 0 0 0,-1 4-2 16,1 1 5-16,1 2 0 15,-2 3 1-15,2-2 2 0,0 0-3 16,-1-6 3-16,2 4-5 0,-1-5 6 0,3 6-5 15,-3-7-3-15,1 0-6 0,-2 1 4 0,3 0 3 0,-4 1-4 0,2-2 2 16,1-1 0-16,-5 0 2 0,4-5 6 16,-3 2-4-16,-1-3-1 0,2 1 1 0,-2-2-2 15,-2-1 1-15,3-2-6 0,-4-1 4 0,1 0-4 16,1 0 8-16,1-2-3 0,-2 0-1 16,1 0 4-16,-2-2 7 0,1 2 18 0,1-2 12 15,0 0 2-15,-1-1-5 0,1-2 1 0,3-2 1 16,-1-3-3-16,1 1-3 0,3-5-19 15,0-1-12-15,2-4-6 0,-1 2 7 0,3-2-3 0,-3 1 2 16,0 1-3-16,0-1 0 0,3-2 0 16,-4 0-4-16,2-2 1 0,-2 2-1 15,0 0 2-15,-1-4-4 0,0 3 7 16,-2 1-2-16,0 3 2 0,-2 1-1 16,0 1 4-16,1 5-5 15,-1 0-2-15,-1 2 3 0,0 3-4 0,-2 0 2 0,0 0 3 16,0 2 0-16,0 3-6 0,-2 0 1 0,2 0 4 15,-2-2-4-15,2 2 1 0,0 0-5 0,0 2-15 0,0-5-8 16,2 3-2-16,0-3-9 0,-2 3-5 0,0-3-16 16,0 1-23-16,3 2-4 0,-3 0-16 0,0 2-10 0,4-1-15 0,-4 2-22 0,1-3-15 15,2 0-20-15,1-1 4 0,-3-1-22 16,-1 2 0-16,3 0-10 0,1 0-8 0,-4 0 9 0,3-1 31 0,-1-1-28 16,-2 2 14-16,1 3-28 0</inkml:trace>
  <inkml:trace contextRef="#ctx0" brushRef="#br0" timeOffset="22455.89">22534 6667 1656 0,'-7'-6'44'0,"4"4"-30"0,1 6 22 0,-1-6 12 0,0 2 18 0,0-3 15 0,3 3 9 0,-1-4 5 0,2 2-27 0,-1-2 37 0,3-5-1 0,0 4-2 0,0-3-16 0,2 6-2 0,-2-4 12 0,2 2 4 0,0 1-9 0,-2 0 0 0,1 3-5 16,0-5-7-16,2 5 1 0,-3-6-4 0,2 6-23 0,0-6-3 0,2 1-3 0,-3 0 1 0,4-1-12 0,-3 0-5 0,0 1 0 0,-1-2-5 0,0 2-1 0,3-1-1 0,-1 1-5 0,-1 1-11 0,2-1-8 0,-2 0 3 0,-1 3-1 0,2-1-1 0,-1 1 3 0,0 0-9 0,0 2-1 0,1-1 5 0,0 1 7 0,2 0-5 15,-3 0-1-15,5 1-5 0,-1-1 0 0,0 4 9 0,1 0-4 16,1 2-1-16,-2-1-7 0,3 3 7 15,-3 1-2-15,0-1 6 0,1 2 1 0,-2-1-6 16,1 5 5-16,-2-3-4 0,-4 2 6 0,0 0-2 0,0 0 0 16,1 1-6-16,-8-1-2 0,4 1 8 0,-3-1-5 0,0 0 0 15,0 1 0-15,-5-1-6 0,-1 1 7 0,2 1 2 16,-3-3 6-16,-2 1-10 0,2-2 2 16,-2 1 2-16,-1-3-2 0,0 4 9 0,-1-8-4 0,-2 4-5 0,2-6 3 15,2 2-2-15,-1 0 0 0,0-1 5 0,2-1 0 16,-1-3-12-16,4 4 7 0,0-4 1 0,3 3-3 15,-2-2 5-15,3 1-2 0,3-2 1 0,-1 0-2 0,4 0 7 0,-2-2-1 16,4 2 8-16,-3-1 14 0,3 1 3 16,2-4 5-16,-1 4-4 0,3-4 4 0,1 4-1 15,1-4-6-15,1 4-6 0,3-2-20 0,-1-1-1 16,1-1-3-16,0 2 6 0,3-1 0 0,-1-1 3 0,0-1-6 16,0 2 9-16,1-2 1 0,-1 2-7 0,1 0 4 15,-4 1-6-15,0-1-4 0,-5 2-6 0,1 0 16 0,-4 1-16 16,3 1 2-16,-7-1 3 0,4 0-2 0,0 1-3 15,-2 2 4-15,4-2 4 0,-3 0-9 16,0 0 11-16,2-1 1 0,-5 3-6 16,2-1-3-16,-1-2-5 0,0 2-8 0,-2-2-11 0,1 4-11 15,-1-5-12-15,0 4-17 0,0-3-5 0,0 0-29 0,3 0-3 0,-3-3-22 16,4 3-31-16,-4-3-25 0,-4 3-24 0,4 0-25 16,0-2-42-16,0-1-7 0</inkml:trace>
  <inkml:trace contextRef="#ctx0" brushRef="#br0" timeOffset="22998.32">23220 6695 2107 0,'-2'3'-36'0,"2"-2"26"16,0-1 11-16,-3 3 10 0,2 2 17 0,-3-4 17 0,3-1 16 0,-3 7 4 0,3-7 52 0,-1 7-12 0,0-4-6 0,2 8-9 16,-4-2-12-16,4 2-2 0,0 2-8 0,-3-2 4 0,3 5-15 0,-1-3-10 15,1 1-4-15,-2-4-2 0,0 1-2 0,1-3-12 0,1 0-16 16,-2-3 0-16,1 2-7 0,1-3 3 0,0 2-6 16,0 2 4-16,0-3-4 0,0 2-1 0,0 0 1 0,0-2-8 15,-4 1-34-15,8-3-29 0,-8 2-34 0,3-3-40 16,-1 1-37-16,0-1-51 0,2-4-20 0,-1 0-98 0</inkml:trace>
  <inkml:trace contextRef="#ctx0" brushRef="#br0" timeOffset="23563.71">23424 6457 1767 0,'0'0'21'0,"-4"0"23"0,4 0 20 0,4 0 6 0,-8 0 6 0,4 0 13 16,0-2 9-16,0 4 3 0,4-6-15 16,-4 8-12-16,1-4-9 0,3 4 0 0,-3 0 2 0,2 3-16 0,1 0-5 15,0 4 2-15,0-2 2 0,2 3-3 0,-5 3-3 16,4-2-3-16,-2 2-5 15,0 0 2-15,1 2-6 0,-1 0-1 0,0 2-8 0,0-2-3 0,2 2-10 0,-5-1-4 16,3 2-4-16,-2-2 7 0,1 2 1 0,-2-4-9 0,2 2 6 16,-2-3-6-16,0-1-1 0,1 0 3 0,-2-1 1 15,2-1-7-15,-2-4 5 0,2 0 5 0,-1-4-10 16,0 2 2-16,0-3 9 0,0-3-8 0,0 0 4 0,2 0-3 16,-1 0 4-16,-1 0-3 0,2 0 4 0,0 0 2 15,-2 0-8-15,1 0 22 0,1 2 10 0,-2-2 7 16,2 0 1-16,-2 0-5 0,1 0 1 0,1-4-1 0,1 4 6 15,1-5-24-15,1 3-10 0,0-8-3 0,0 2-10 0,3-5 7 16,-2 2-2-16,2-6 2 0,-2 0-7 16,1-2 9-16,1-1-6 0,1-3 2 0,0 1 1 15,-1-1 1-15,-1-2 3 0,4 4-5 0,-3 0 4 0,1 0-8 16,-1 2 8-16,-2 4-3 0,-1 1 3 0,0 2-3 0,1 4-2 16,-2-1-1-16,-3 0-1 0,2 8 6 15,-2-2-3-15,1 1-2 0,-2 2-3 0,0 2 2 0,-2-2 4 16,2 1-4-16,-1 1 0 0,-2-1 0 0,2-1 0 15,1 4 2-15,-4-4 1 0,4 3-2 0,-1 0 1 16,1 0 1-16,-2 2 3 0,0 0-1 0,1-2-19 0,1-1-13 16,0 1-16-16,0-1-26 0,-2-4-22 0,2 7-26 15,-3-5-32-15,1 2-33 0,-1 2-20 0,2 0-27 16,-1-4-4-16,-3 1-39 0</inkml:trace>
  <inkml:trace contextRef="#ctx0" brushRef="#br0" timeOffset="24391.78">23816 6511 2132 0,'0'-3'-43'0,"-1"-2"25"0,1 5 15 0,0-4 12 0,-4 4 8 0,4 0 4 0,-3 0 3 16,2 0 7-16,1-3 42 0,-2 5-26 0,0-2-12 15,-1 1-10-15,2 3-9 0,1 2 0 0,-4 0 0 16,3 1 2-16,-4 1 10 16,2 3-5-16,2 0 2 0,-3 1 2 0,1 2-1 15,0 0-3-15,0-3-3 0,0 4-4 0,-1-3-10 0,4 3 4 16,-1-4 0-16,-4 0-4 0,4 0 1 0,-1-1 2 16,1-2-1-16,1-1-4 0,-4 2-2 0,4-3 7 0,0 1-7 0,0-2 6 0,0 1 1 0,0-1-5 15,0-1 6-15,0 0 6 0,4-3 11 0,-4 2-3 16,1 0 7-16,1-1-10 0,2 0-2 0,-1-2 7 15,1 1 0-15,-3 1-9 0,2 0-3 0,2-2-1 0,-2-2 3 16,4 2 1-16,0 0 4 0,1-2-7 0,0 1-4 0,1-1 5 16,0 0-6-16,0 1-1 0,1-2-5 0,1 0 3 15,-2 0-4-15,4 2 0 0,-2-3 4 0,-1 2-12 0,2 0 7 16,2 1-2-16,-2-1 1 0,2 0-1 0,-3-1 1 16,3 0 3-16,-3 0-6 0,0 1 4 0,2-1-2 0,-4 0 3 15,3 0 1-15,-2-2-3 0,-2 3-3 0,2-4 4 16,-1 5 2-16,-1-3 2 0,-1 0 0 0,-1 2-6 15,-3-3 1-15,3 2 7 0,-1-1-1 0,0 1-4 0,-4-3 2 16,3 2-2-16,-3-1-4 0,-1-1 5 0,2 0-4 16,-1-1 0-16,-1 0 1 0,0 0 0 0,0 0-2 15,0-1 1-15,0 0 0 0,-1-2 1 0,1 3 2 0,0-3-6 16,-2 1 4-16,1-2 3 0,1 2 3 0,-4 0 4 16,4 2 6-16,-3-3-2 0,3 5 1 0,-2-2 8 15,1 2 5-15,-1 0-1 0,1 2 7 0,-1 0 2 0,-1 3 1 16,3-2-5-16,-3 4-2 0,3-2-5 0,0 3-10 15,-1-3-4-15,1 3-4 0,-2 2-11 0,2-2-2 16,-2 4 2-16,-1 2 2 0,2 1-2 0,-3 3 4 16,1 1 0-16,-2 0-7 0,-1 1 7 0,3 2 2 0,-3 2 8 15,1-1 16-15,2 1 9 0,-4 0-4 0,2 0 6 16,1 3 8-16,-1-2 5 0,-1 0 8 0,3 2-2 0,-2-4-12 16,2 0 0-16,-2-6 4 0,2 6-4 0,-2-5-2 15,4 1-4-15,-1 0-13 0,-1-1-6 0,1 0 2 0,1 1-6 16,-1 1-3-16,0-2 3 0,1 2-4 0,-1-4-3 15,-1 1-1-15,3-1 5 16,-2-2-10-16,2 0 1 0,-1-2 0 0,1-2-1 0,1 2 1 16,-1-4 0-16,2 1 1 0,-2-2-1 0,2 2 1 0,-1-4 3 15,-1 1-3-15,2 1 5 0,-2-4 18 0,1 2 10 0,-1-1 5 16,2 1-2-16,-2-4 9 0,2 3-2 0,-2 0 7 16,1-1-5-16,1 0-20 0,1 1-8 0,-1-1-5 0,-1 0-7 15,2 2-7-15,-1-4-5 0,1 3 3 0,-3-3-11 16,1 1 9-16,1 0-14 0,0 1-20 0,-1 1-24 15,-1-2-37-15,2 0-43 0,-2 0-80 0,1 1-67 0,-4 0-101 16,2 0-85-16</inkml:trace>
  <inkml:trace contextRef="#ctx0" brushRef="#br0" timeOffset="27468.52">19244 6544 1586 0,'2'0'4'0,"-2"-7"27"0,3 7-41 0,-3-3 46 0,4 3-25 0,-4 3 0 15,0-3 9-15,0 4 2 0,0-4-4 16,0 0 15-16,0 0 13 0,0 0-1 16,0 0-1-16,0 0 4 0,0 0 1 0,0 0 3 15,0 0-7-15,0 0-1 0,0 0-9 0,0 0-2 16,0 0-2-16,0 0-9 0,0 0 2 0,0 0 0 15,0 0-2-15,0 0-4 0,0 0 9 0,0 0 1 0,0 0-12 16,26-16 6-16,-26 16 1 0,0 0-5 0,0 0 8 16,0 0-6-16,0 0 4 0,92-70-6 0,-81 59 1 0,3-3-6 15,-1-1 9-15,1 1 1 0,0-4-1 0,2-1-6 16,0 1 3-16,0-2 1 0,-2-2-6 0,3 0-2 16,-1-2-10-16,0-3-2 0,0 0 0 0,0-1 7 0,-4-3-7 15,4 1 1-15,-2-2 2 0,0-2 8 0,-1 0 5 16,-1 0 0-16,1 0-1 0,-3-2 2 0,4 2 4 15,-4-1-4-15,-1 1 10 0,2 3-2 0,-4-2 0 0,1 4-5 16,0-1 4-16,-1 4-4 0,0-2-1 0,-1 4 4 0,0-1-12 16,-2 4-3-16,3 3-2 15,-4 2 4-15,1 3-1 0,-1 2 0 0,-2 0 3 0,3 3-4 16,-3 2 4-16,1 2 0 0,-2-2 2 0,0 2-4 0,0 4 8 16,0 0-28 15,0 0 15 0,0 0-8 0,0 0-20-15,0 0-9-16,0 0-8 0,0 0-30 16,0 0-14-16,0 0-26 0,0 0-38 0,0 0-32 0,0 0-32 15,0 0-33-15</inkml:trace>
  <inkml:trace contextRef="#ctx0" brushRef="#br0" timeOffset="28362.87">19481 5563 1562 0,'0'0'42'15,"0"0"-12"-15,0 0-7 0,0 0 2 0,0 0 5 16,0 0 9-16,0 0-5 0,0 0-8 0,0 0 44 16,0 0-47-16,0 0 27 0,0 0 4 0,0 0 6 15,0 0-3-15,0 0-1 0,0 0 4 0,0 0 0 0,0 0 2 0,0 0-11 16,0 0-9-16,0 0-7 0,0 0-3 0,0 0-8 15,0 0-3-15,0 0-6 16,4-39-6-16,-1 34-8 16,-3 5 20-16,0 0 2 15,36-24-19-15,-28 20 7 16,-3 2-11-16,6 0-1 0,-5-3-3 0,4-3 4 0,1 1 0 16,-2-4 4-16,1 2-1 0,2 0-4 15,0-2 5-15,-3-2 7 0,4 2 2 0,-4 1 3 0,3-2-5 16,-2-1 1-16,0 2 1 0,0-2 0 15,0 2 4-15,-2-1-11 0,0 2 2 0,1 0-7 16,0 3 8-16,-3 1 0 0,0 2 1 16,-6 4 8-16,0 0 5 0,0 0 1 0,0 0-13 15,18 2-8 17,13 13 8-1,11 4-2-31,-36-14 1 0,3-4 10 0,-3 3-4 15,1-1 3-15,-1-1 5 0,3 2-7 0,-4-2 5 16,0-1-6-16,-2 1 0 0,1-1-4 0,-3 1-2 0,1 0-1 16,-1-2-5-16,-1 0 2 0,0 3-1 0,2-3 0 15,-2 0-1-15,0 0 3 0,0 0 2 0,0 0-2 0,0 0-2 16,0 0 4-16,0 2-6 0,0-4 3 0,2 4 5 16,-2 0-9-16,1-1 0 0,2 1 4 0,0-1 1 15,-3 0-6-15,3 0 3 0,-1 3-1 0,3-2-6 16,-2 2 5-16,0 3-1 0,2-2-1 0,1 2-3 0,0 3 1 15,1-1 6-15,-1 3-8 0,-1-3 7 0,0 4-1 16,-2-1-2-16,1-3 2 0,-2 1 2 0,0-2-1 16,-1 0-6-16,1 3 7 0,-1-3-4 0,4 0 0 0,-2 3 2 15,4-1-4-15,0 4-1 0,-2-2-2 0,3-1 6 16,-1 2 2-16,-2-2-3 0,0-1 1 0,-1-1-3 0,-1 0-1 16,0-1 7-16,-3-1-3 0,3-1-3 0,1 1-3 15,-4-3 10-15,0-3-9 0,0 2 9 0,1-1-2 16,-1 0-6-16,0 0 4 0,0-1 1 0,2-1 0 15,-2 0-3-15,0 1 1 0,0-2-7 16,0 1 11-16,0 0 0 0,0-1-1 0,0 1-3 0,0-2 0 16,0 2-4-16,0 0 16 0,0 0 12 15,-2 0-1-15,4-2 3 0,-4 2 1 16,2-1 2-16,-1 0 3 0,2 0 0 0,-1-1-10 0,0 2-7 0,0-1-7 16,0 1-2-16,0 0 3 0,0 1-3 0,0-1-3 0,-1 0 3 0,1 0-4 0,0-1-18 15,3 0-28-15,-2 1-47 0,-1 0-54 0,0 0-51 16,0 0-55-16,0 0-45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5.074"/>
    </inkml:context>
    <inkml:brush xml:id="br0">
      <inkml:brushProperty name="width" value="0.05" units="cm"/>
      <inkml:brushProperty name="height" value="0.05" units="cm"/>
    </inkml:brush>
  </inkml:definitions>
  <inkml:trace contextRef="#ctx0" brushRef="#br0">83 169 11025 0 0,'0'-7'98'0'0,"-1"1"-1"0"0,1-1 1 0 0,0 1 0 0 0,0-1-1 0 0,1 1 1 0 0,0-1 0 0 0,0 0-1 0 0,0 1 1 0 0,1 0 0 0 0,0-1-1 0 0,4-8 1 0 0,0 3 62 0 0,0 1 0 0 0,0 0 0 0 0,1 0 1 0 0,0 1-1 0 0,9-10 0 0 0,-16 20-156 0 0,0-1 0 0 0,0 1 1 0 0,0 0-1 0 0,0-1 0 0 0,1 1 0 0 0,-1 0 1 0 0,0-1-1 0 0,0 1 0 0 0,1 0 0 0 0,-1 0 0 0 0,0-1 1 0 0,0 1-1 0 0,1 0 0 0 0,-1 0 0 0 0,0-1 1 0 0,1 1-1 0 0,-1 0 0 0 0,0 0 0 0 0,1 0 1 0 0,-1-1-1 0 0,1 1 0 0 0,-1 0 0 0 0,0 0 0 0 0,1 0 1 0 0,-1 0-1 0 0,1 0 0 0 0,-1 0 0 0 0,0 0 1 0 0,1 0-1 0 0,-1 0 0 0 0,1 0 0 0 0,-1 0 1 0 0,2 13 145 0 0,-8 21 11 0 0,6-34-161 0 0,-59 208 563 0 0,33-89-302 0 0,-37 144-346 0 0,61-259-217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8.390"/>
    </inkml:context>
    <inkml:brush xml:id="br0">
      <inkml:brushProperty name="width" value="0.05" units="cm"/>
      <inkml:brushProperty name="height" value="0.05" units="cm"/>
    </inkml:brush>
  </inkml:definitions>
  <inkml:trace contextRef="#ctx0" brushRef="#br0">340 219 7229 0 0,'0'0'118'0'0,"31"-13"56"0"0,98-39 88 0 0,-92 34-3 0 0,-36 17-247 0 0,-1 1-1 0 0,1 0 1 0 0,-1 0-1 0 0,0-1 1 0 0,1 1-1 0 0,-1 0 1 0 0,1 0 0 0 0,-1-1-1 0 0,0 1 1 0 0,0-1-1 0 0,1 1 1 0 0,-1 0-1 0 0,0-1 1 0 0,1 1-1 0 0,-1-1 1 0 0,0 1-1 0 0,0 0 1 0 0,0-1-1 0 0,0 1 1 0 0,1-1-1 0 0,-1 0 1 0 0,2-5 142 0 0,1 2-7 0 0,-1-1 0 0 0,1 1 0 0 0,-1-1 0 0 0,0 1 0 0 0,0-1 0 0 0,-1 0 0 0 0,1 0 0 0 0,-1 0 0 0 0,0 0-1 0 0,0 0 1 0 0,-1 0 0 0 0,1-5 0 0 0,-2 7-136 0 0,1 1 0 0 0,-1 0-1 0 0,1 0 1 0 0,-1 0 0 0 0,0 0-1 0 0,1 0 1 0 0,-1 0 0 0 0,0 0 0 0 0,-1 0-1 0 0,1 0 1 0 0,0 0 0 0 0,0 0-1 0 0,-1 0 1 0 0,1 1 0 0 0,-1-1-1 0 0,1 1 1 0 0,-1-1 0 0 0,0 1-1 0 0,0-1 1 0 0,0 1 0 0 0,0 0-1 0 0,0 0 1 0 0,0 0 0 0 0,0 0 0 0 0,0 0-1 0 0,0 1 1 0 0,0-1 0 0 0,0 1-1 0 0,-3-1 1 0 0,-10-2 1 0 0,-1 1 0 0 0,0 0 0 0 0,0 1 0 0 0,0 1-1 0 0,-29 4 1 0 0,-79 17 216 0 0,118-19-215 0 0,-3-1 7 0 0,-18 4 59 0 0,-1 1 0 0 0,2 2 1 0 0,-1 0-1 0 0,-44 21 0 0 0,69-28-74 0 0,0 0-1 0 0,0 0 1 0 0,0 1-1 0 0,-1-1 1 0 0,1 1-1 0 0,1-1 1 0 0,-1 1 0 0 0,0-1-1 0 0,0 1 1 0 0,0 0-1 0 0,1 0 1 0 0,-1 0 0 0 0,1 0-1 0 0,0 0 1 0 0,0 1-1 0 0,0-1 1 0 0,0 0-1 0 0,0 1 1 0 0,-1 2 0 0 0,2-3 3 0 0,0 0 1 0 0,0 1-1 0 0,1-1 1 0 0,-1 0-1 0 0,0 0 1 0 0,1 0-1 0 0,0 1 1 0 0,-1-1-1 0 0,1 0 1 0 0,0 0-1 0 0,0 0 1 0 0,0 0 0 0 0,1 0-1 0 0,-1 0 1 0 0,0-1-1 0 0,1 1 1 0 0,-1 0-1 0 0,1-1 1 0 0,-1 1-1 0 0,1-1 1 0 0,2 2-1 0 0,12 10 84 0 0,1-1 0 0 0,1-1-1 0 0,0 0 1 0 0,0-1-1 0 0,27 9 1 0 0,103 31 196 0 0,-117-41-258 0 0,39 12 29 0 0,-20-8-4 0 0,90 39 0 0 0,-138-52-53 0 0,-1 1 0 0 0,0-1 0 0 0,1 1 0 0 0,-1 0 0 0 0,0 0 0 0 0,0-1 0 0 0,0 1 0 0 0,0 0 0 0 0,0 0 0 0 0,0 0 0 0 0,0 0-1 0 0,0 0 1 0 0,0 1 0 0 0,0-1 0 0 0,-1 0 0 0 0,1 0 0 0 0,1 2 0 0 0,-2-2 0 0 0,0 0-1 0 0,0 0 1 0 0,-1 0-1 0 0,1-1 1 0 0,0 1-1 0 0,0 0 1 0 0,0 0 0 0 0,0-1-1 0 0,-1 1 1 0 0,1 0-1 0 0,0 0 1 0 0,-1-1-1 0 0,1 1 1 0 0,-1 0-1 0 0,1-1 1 0 0,-1 1 0 0 0,1 0-1 0 0,-1-1 1 0 0,1 1-1 0 0,-1-1 1 0 0,1 1-1 0 0,-1-1 1 0 0,0 1-1 0 0,1-1 1 0 0,-1 1 0 0 0,0-1-1 0 0,0 0 1 0 0,1 1-1 0 0,-1-1 1 0 0,0 0-1 0 0,-1 1 1 0 0,-20 7 9 0 0,0 0 0 0 0,-1-2 0 0 0,-41 7 0 0 0,-75 1 10 0 0,97-11-19 0 0,-26 3-809 0 0,0-2 0 0 0,-118-10 0 0 0,185 6 771 0 0,1 0 0 0 0,-1 0 0 0 0,1 0 0 0 0,0 0 0 0 0,-1 0-1 0 0,1 0 1 0 0,0 0 0 0 0,-1-1 0 0 0,1 1 0 0 0,0 0 0 0 0,-1 0 0 0 0,1 0 0 0 0,0 0 0 0 0,-1-1 0 0 0,1 1 0 0 0,0 0 0 0 0,0 0 0 0 0,-1 0 0 0 0,1-1 0 0 0,0 1 0 0 0,0 0 0 0 0,-1-1 0 0 0,1 1 0 0 0,0 0 0 0 0,0-1 0 0 0,0 1 0 0 0,0 0 0 0 0,-1-1 0 0 0,1 1 0 0 0,0 0 0 0 0,0-1 0 0 0,0 1 0 0 0,0-1-20 0 0,0 0 0 0 0,0 1-1 0 0,0-1 1 0 0,1 0 0 0 0,-1 1 0 0 0,0-1 0 0 0,0 1-1 0 0,1-1 1 0 0,-1 0 0 0 0,0 1 0 0 0,1-1 0 0 0,-1 1-1 0 0,0-1 1 0 0,1 1 0 0 0,-1-1 0 0 0,1 1 0 0 0,-1 0-1 0 0,1-1 1 0 0,-1 1 0 0 0,1 0 0 0 0,0-1 0 0 0,14-5-950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8.860"/>
    </inkml:context>
    <inkml:brush xml:id="br0">
      <inkml:brushProperty name="width" value="0.05" units="cm"/>
      <inkml:brushProperty name="height" value="0.05" units="cm"/>
    </inkml:brush>
  </inkml:definitions>
  <inkml:trace contextRef="#ctx0" brushRef="#br0">0 38 8101 0 0,'11'-6'162'0'0,"-11"6"-98"0"0,1 0 0 0 0,0 0 0 0 0,0-1-1 0 0,-1 1 1 0 0,1 0 0 0 0,0-1-1 0 0,-1 1 1 0 0,1-1 0 0 0,0 1 0 0 0,-1-1-1 0 0,1 1 1 0 0,-1-1 0 0 0,1 1-1 0 0,0-1 1 0 0,-1 1 0 0 0,0-1-1 0 0,1 0 1 0 0,-1 1 0 0 0,1-1 0 0 0,-1 0-1 0 0,0 1 1 0 0,1-1 0 0 0,-1 0-1 0 0,0 0 1 0 0,0 1 0 0 0,1-3 0 0 0,-1 3 9 0 0,0-1 1 0 0,1 0-1 0 0,-1 0 1 0 0,1 1 0 0 0,-1-1-1 0 0,1 0 1 0 0,-1 1 0 0 0,1-1-1 0 0,-1 0 1 0 0,1 1 0 0 0,0-1-1 0 0,-1 1 1 0 0,1-1-1 0 0,0 1 1 0 0,-1-1 0 0 0,1 1-1 0 0,0 0 1 0 0,0-1 0 0 0,-1 1-1 0 0,1 0 1 0 0,0 0-1 0 0,0 0 1 0 0,0-1 0 0 0,-1 1-1 0 0,1 0 1 0 0,0 0 0 0 0,1 0-1 0 0,30-2 112 0 0,-27 2-73 0 0,11 0-57 0 0,28-2 50 0 0,53 6 1 0 0,-85-3-108 0 0,0 1 0 0 0,1 0 1 0 0,-1 1-1 0 0,0 0 0 0 0,0 1 0 0 0,-1 0 1 0 0,1 1-1 0 0,-1 1 0 0 0,12 7 0 0 0,-21-12-2 0 0,-1-1 0 0 0,1 1 0 0 0,-1 0 0 0 0,1 1 0 0 0,-1-1 0 0 0,1 0 0 0 0,-1 0-1 0 0,0 1 1 0 0,0-1 0 0 0,0 0 0 0 0,0 1 0 0 0,0-1 0 0 0,0 1 0 0 0,0 0 0 0 0,0-1-1 0 0,-1 1 1 0 0,1 0 0 0 0,0-1 0 0 0,-1 1 0 0 0,0 0 0 0 0,1 0 0 0 0,-1-1-1 0 0,0 4 1 0 0,0-2 1 0 0,-1-1-1 0 0,0 1 1 0 0,0 0-1 0 0,0-1 0 0 0,0 1 1 0 0,0-1-1 0 0,0 1 1 0 0,-1-1-1 0 0,1 0 0 0 0,-1 1 1 0 0,0-1-1 0 0,0 0 1 0 0,-3 3-1 0 0,-7 5-3 0 0,0 0-1 0 0,-1-1 1 0 0,0-1 0 0 0,-17 9-1 0 0,16-11 21 0 0,10-4-13 0 0,0 0-1 0 0,0 0 1 0 0,0 0-1 0 0,0 0 1 0 0,1 1-1 0 0,-1-1 1 0 0,1 1 0 0 0,-5 4-1 0 0,8-6-1 0 0,0-1-1 0 0,0 0 0 0 0,0 1 1 0 0,0-1-1 0 0,0 0 1 0 0,0 0-1 0 0,0 1 0 0 0,0-1 1 0 0,0 0-1 0 0,0 1 1 0 0,0-1-1 0 0,0 0 1 0 0,0 0-1 0 0,0 1 0 0 0,1-1 1 0 0,-1 0-1 0 0,0 0 1 0 0,0 1-1 0 0,0-1 0 0 0,0 0 1 0 0,1 0-1 0 0,-1 1 1 0 0,0-1-1 0 0,0 0 1 0 0,0 0-1 0 0,1 0 0 0 0,-1 1 1 0 0,0-1-1 0 0,0 0 1 0 0,1 0-1 0 0,-1 0 0 0 0,0 0 1 0 0,0 0-1 0 0,1 0 1 0 0,-1 1-1 0 0,0-1 1 0 0,1 0-1 0 0,-1 0 0 0 0,0 0 1 0 0,0 0-1 0 0,1 0 1 0 0,-1 0-1 0 0,0 0 0 0 0,1 0 1 0 0,-1 0-1 0 0,1-1 1 0 0,20 5-113 0 0,-17-4 80 0 0,5 1-3 0 0,-1 0 23 0 0,1 0 0 0 0,-1 1 0 0 0,1 0 0 0 0,-1 0-1 0 0,0 0 1 0 0,0 1 0 0 0,0 0 0 0 0,0 1 0 0 0,7 5-1 0 0,-14-8 13 0 0,0 0 0 0 0,0-1-1 0 0,-1 1 1 0 0,1 0-1 0 0,-1 1 1 0 0,1-1 0 0 0,-1 0-1 0 0,1 0 1 0 0,-1 0 0 0 0,1 0-1 0 0,-1 0 1 0 0,0 0-1 0 0,0 0 1 0 0,0 1 0 0 0,0-1-1 0 0,0 0 1 0 0,0 0-1 0 0,0 0 1 0 0,0 0 0 0 0,0 1-1 0 0,0-1 1 0 0,0 0-1 0 0,-1 0 1 0 0,1 0 0 0 0,-1 0-1 0 0,1 0 1 0 0,-1 0-1 0 0,1 0 1 0 0,-1 0 0 0 0,1 0-1 0 0,-1 0 1 0 0,0 0 0 0 0,-1 2-1 0 0,-2 2-4 0 0,0 0 0 0 0,0 0 0 0 0,-1-1 0 0 0,-9 8 0 0 0,4-5 23 0 0,0-1 0 0 0,0 0 0 0 0,-1-1 0 0 0,1 0 0 0 0,-1-1-1 0 0,-1 0 1 0 0,-21 5 0 0 0,12-6-65 0 0,1 0 0 0 0,-1-1 0 0 0,-34-2 0 0 0,52 0-69 0 0,0-1 0 0 0,0 1 1 0 0,-1 0-1 0 0,1-1 0 0 0,0 0 1 0 0,0 0-1 0 0,-1 0 0 0 0,-2-2 1 0 0,34-15-2377 0 0,164-78-1263 0 0,-163 80 3203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9.206"/>
    </inkml:context>
    <inkml:brush xml:id="br0">
      <inkml:brushProperty name="width" value="0.05" units="cm"/>
      <inkml:brushProperty name="height" value="0.05" units="cm"/>
    </inkml:brush>
  </inkml:definitions>
  <inkml:trace contextRef="#ctx0" brushRef="#br0">1676 296 6657 0 0,'5'-8'11'0'0,"-1"0"1"0"0,0 0 0 0 0,0-1 0 0 0,-1 1 0 0 0,0-1 0 0 0,0 1 0 0 0,-1-1-1 0 0,-1 0 1 0 0,2-9 0 0 0,-3 11 25 0 0,0 0-1 0 0,-1 0 1 0 0,0 0-1 0 0,0 0 1 0 0,0 1-1 0 0,-1-1 1 0 0,0 0-1 0 0,0 1 1 0 0,-1 0-1 0 0,0-1 1 0 0,0 1-1 0 0,-6-9 1 0 0,4 8 29 0 0,-1-1-1 0 0,-1 1 1 0 0,1 0-1 0 0,-1 1 1 0 0,0-1-1 0 0,-1 2 1 0 0,1-1-1 0 0,-1 1 1 0 0,0 0-1 0 0,-1 0 1 0 0,1 1-1 0 0,-1 0 1 0 0,0 1-1 0 0,0 0 1 0 0,-9-2-1 0 0,-12-2 169 0 0,0 2-1 0 0,-1 1 0 0 0,-42 0 0 0 0,0 4 291 0 0,1 4 0 0 0,0 2 0 0 0,-140 32 0 0 0,128-15-116 0 0,1 2-1 0 0,1 5 1 0 0,-79 40 0 0 0,102-40-148 0 0,1 2 1 0 0,2 3-1 0 0,1 2 1 0 0,2 3-1 0 0,1 2 1 0 0,-75 79-1 0 0,116-109-209 0 0,2 0-1 0 0,-1 0 0 0 0,2 0 0 0 0,0 1 1 0 0,0 1-1 0 0,1-1 0 0 0,-9 27 0 0 0,14-34-31 0 0,0 0-1 0 0,1-1 1 0 0,-1 1-1 0 0,2 0 0 0 0,-1 0 1 0 0,1 0-1 0 0,-1 0 1 0 0,2-1-1 0 0,-1 1 1 0 0,1 0-1 0 0,-1 0 1 0 0,2 0-1 0 0,-1-1 1 0 0,1 1-1 0 0,-1 0 0 0 0,2-1 1 0 0,-1 0-1 0 0,1 1 1 0 0,-1-1-1 0 0,1 0 1 0 0,1 0-1 0 0,-1 0 1 0 0,5 4-1 0 0,4 3 9 0 0,1-2-1 0 0,0 1 1 0 0,0-1-1 0 0,1-1 1 0 0,1-1-1 0 0,-1 0 1 0 0,31 12-1 0 0,113 29 7 0 0,-24-18-408 0 0,270 28 0 0 0,141-50-1432 0 0,-453-13 1228 0 0,141-26 0 0 0,-198 23 420 0 0,0-1 1 0 0,-1-2 0 0 0,0-1-1 0 0,-1-2 1 0 0,-1-2-1 0 0,0 0 1 0 0,35-25-1 0 0,-56 33 95 0 0,-1 0 0 0 0,-1-1-1 0 0,0-1 1 0 0,0 0-1 0 0,-1 0 1 0 0,0 0 0 0 0,0-1-1 0 0,-1 0 1 0 0,0-1 0 0 0,-1 0-1 0 0,0 0 1 0 0,-1 0 0 0 0,0-1-1 0 0,5-19 1 0 0,-7 15 18 0 0,0 0 0 0 0,-1 0 0 0 0,0-1 0 0 0,-2 1 0 0 0,0 0-1 0 0,0 0 1 0 0,-2-1 0 0 0,0 1 0 0 0,-1 0 0 0 0,-9-29 0 0 0,4 23 50 0 0,0 0-1 0 0,-2 1 1 0 0,-1-1-1 0 0,0 2 1 0 0,-2 0-1 0 0,0 0 0 0 0,-1 1 1 0 0,-1 1-1 0 0,-1 0 1 0 0,-30-27-1 0 0,23 26 32 0 0,-1 2-1 0 0,-1 0 1 0 0,0 1-1 0 0,-1 2 1 0 0,-1 0-1 0 0,0 2 1 0 0,0 1-1 0 0,-36-9 1 0 0,-20 0 19 0 0,-2 4 0 0 0,-107-7-1 0 0,-173 18-974 0 0,264 12 370 0 0,6 5-210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9.099"/>
    </inkml:context>
    <inkml:brush xml:id="br0">
      <inkml:brushProperty name="width" value="0.05" units="cm"/>
      <inkml:brushProperty name="height" value="0.05" units="cm"/>
    </inkml:brush>
  </inkml:definitions>
  <inkml:trace contextRef="#ctx0" brushRef="#br0">0 0 9637 0 0,'426'10'3232'0'0,"65"13"-5313"0"0,-439-22 994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20.192"/>
    </inkml:context>
    <inkml:brush xml:id="br0">
      <inkml:brushProperty name="width" value="0.05" units="cm"/>
      <inkml:brushProperty name="height" value="0.05" units="cm"/>
    </inkml:brush>
  </inkml:definitions>
  <inkml:trace contextRef="#ctx0" brushRef="#br0">0 0 6157 0 0,'4'0'152'0'0,"-2"0"-152"0"0,0 0 144 0 0,-2 2-8 0 0,0-1 40 0 0,0 0-156 0 0,4 2 4 0 0,-2-3-80 0 0,0 0-48 0 0,2 0 84 0 0,-6 0-320 0 0,6 5-44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21.111"/>
    </inkml:context>
    <inkml:brush xml:id="br0">
      <inkml:brushProperty name="width" value="0.05" units="cm"/>
      <inkml:brushProperty name="height" value="0.05" units="cm"/>
    </inkml:brush>
  </inkml:definitions>
  <inkml:trace contextRef="#ctx0" brushRef="#br0">83 146 6221 0 0,'-15'0'270'0'0,"0"2"0"0"0,1 0 0 0 0,-16 3 0 0 0,22-3 102 0 0,48 1 1061 0 0,749-33 453 0 0,-508 15-1663 0 0,333-12 17 0 0,460-26 1376 0 0,-1050 51-1519 0 0,20 0 567 0 0,81-17-1 0 0,-112 14 401 0 0,-22 3-512 0 0,-26 1-277 0 0,31 1-250 0 0,-23-1 18 0 0,0 2 1 0 0,-38 5-1 0 0,115-6 197 0 0,-50 0-241 0 0,0 0 0 0 0,0 0 1 0 0,0 0-1 0 0,0 0 0 0 0,0 0 0 0 0,0 0 1 0 0,0 0-1 0 0,0 0 0 0 0,1-1 0 0 0,-1 1 1 0 0,0 0-1 0 0,0 0 0 0 0,0 0 0 0 0,0 0 1 0 0,0 0-1 0 0,0 0 0 0 0,0 0 0 0 0,0 0 1 0 0,0-1-1 0 0,0 1 0 0 0,0 0 0 0 0,0 0 1 0 0,0 0-1 0 0,0 0 0 0 0,0 0 0 0 0,0 0 1 0 0,0-1-1 0 0,0 1 0 0 0,0 0 0 0 0,0 0 1 0 0,0 0-1 0 0,0 0 0 0 0,0 0 0 0 0,0 0 1 0 0,0-1-1 0 0,0 1 0 0 0,0 0 0 0 0,0 0 1 0 0,0 0-1 0 0,0 0 0 0 0,0 0 0 0 0,0 0 1 0 0,0 0-1 0 0,0 0 0 0 0,0-1 0 0 0,-1 1 1 0 0,1 0-1 0 0,0 0 0 0 0,0 0 0 0 0,0 0 1 0 0,0 0-1 0 0,0 0 0 0 0,0 0 0 0 0,0 0 1 0 0,-1 0-1 0 0,10-5-2465 0 0,-13 11-391 0 0,0-3 1658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18.207"/>
    </inkml:context>
    <inkml:brush xml:id="br0">
      <inkml:brushProperty name="width" value="0.05" units="cm"/>
      <inkml:brushProperty name="height" value="0.05" units="cm"/>
    </inkml:brush>
  </inkml:definitions>
  <inkml:trace contextRef="#ctx0" brushRef="#br0">21 171 6909 0 0,'1'-2'-21'0'0,"0"0"0"0"0,0 1 1 0 0,-1-1-1 0 0,1 0 1 0 0,0 0-1 0 0,-1 0 0 0 0,1 0 1 0 0,-1 1-1 0 0,1-1 0 0 0,-1 0 1 0 0,0 0-1 0 0,0 0 1 0 0,0 0-1 0 0,0 0 0 0 0,-1-3 1 0 0,1 4 19 0 0,-1 0 0 0 0,1-1 0 0 0,-1 1 0 0 0,0 0 0 0 0,1 0 1 0 0,-1 0-1 0 0,0-1 0 0 0,0 1 0 0 0,0 0 0 0 0,0 0 0 0 0,0 0 0 0 0,0 1 1 0 0,0-1-1 0 0,0 0 0 0 0,0 0 0 0 0,-1 1 0 0 0,-1-2 0 0 0,2 2 16 0 0,1-1 0 0 0,-1 1 0 0 0,1 0-1 0 0,-1 0 1 0 0,1-1 0 0 0,-1 1 0 0 0,1-1 0 0 0,-1 1-1 0 0,1 0 1 0 0,-1-1 0 0 0,1 1 0 0 0,0-1-1 0 0,-1 1 1 0 0,1-1 0 0 0,0 1 0 0 0,-1-1 0 0 0,1 0-1 0 0,0 1 1 0 0,0-1 0 0 0,0 1 0 0 0,-1-1 0 0 0,1 1-1 0 0,0-1 1 0 0,0 0 0 0 0,0 1 0 0 0,0-1-1 0 0,0 1 1 0 0,0-1 0 0 0,0 0 0 0 0,0 1 0 0 0,0-1-1 0 0,0 1 1 0 0,1-1 0 0 0,-1 0 0 0 0,0 1 0 0 0,0-1-1 0 0,1 1 1 0 0,-1-2 0 0 0,15-18 685 0 0,-13 17-573 0 0,42-61 3966 0 0,-45 62-2741 0 0,1 2-1296 0 0,-1 0 0 0 0,1 0 0 0 0,0 0 0 0 0,0 0 0 0 0,0 0 0 0 0,-1 0 0 0 0,1 0 0 0 0,0-1 0 0 0,0 1 0 0 0,0 0 0 0 0,-1 0 0 0 0,1 0 0 0 0,0 0 0 0 0,0 0 0 0 0,0-1 0 0 0,0 1 0 0 0,-1 0 0 0 0,1 0 0 0 0,0 0-1 0 0,0-1 1 0 0,0 1 0 0 0,0 0 0 0 0,0 0 0 0 0,0 0 0 0 0,0-1 0 0 0,0 1 0 0 0,0 0 0 0 0,0 0 0 0 0,0-1 0 0 0,0 1 0 0 0,0 0 0 0 0,0 0 0 0 0,0-1 0 0 0,0 1 0 0 0,0 0 0 0 0,0 0 0 0 0,0 0 0 0 0,0-1 0 0 0,0 1 0 0 0,0 0-1 0 0,0 0 1 0 0,0 0 0 0 0,0-1 0 0 0,0 1 0 0 0,0 0 0 0 0,1 0 0 0 0,-1 0 0 0 0,0-1 0 0 0,1 2-12 0 0,0 1 0 0 0,0-1 1 0 0,0 0-1 0 0,-1 0 0 0 0,1 1 0 0 0,0-1 0 0 0,-1 0 0 0 0,1 1 0 0 0,-1-1 0 0 0,0 0 0 0 0,1 1 1 0 0,-1 1-1 0 0,2 2 73 0 0,14 51 450 0 0,-1 1 0 0 0,-3 1 0 0 0,6 85 0 0 0,-6 179 35 0 0,-9-143-166 0 0,2 323 545 0 0,15 266-700 0 0,6-479-256 0 0,-26-289-41 0 0,0 1-1 0 0,0 0 1 0 0,0-1-1 0 0,0 1 1 0 0,0 0 0 0 0,0-1-1 0 0,0 1 1 0 0,1 0-1 0 0,-1 0 1 0 0,0-1 0 0 0,0 1-1 0 0,0 0 1 0 0,1-1 0 0 0,-1 1-1 0 0,0-1 1 0 0,1 1-1 0 0,-1 0 1 0 0,0-1 0 0 0,1 1-1 0 0,-1-1 1 0 0,1 1-1 0 0,-1-1 1 0 0,1 1 0 0 0,0 0-1 0 0,0-1-43 0 0,-1-1 0 0 0,1 1 0 0 0,0 0-1 0 0,-1 0 1 0 0,1 0 0 0 0,0-1 0 0 0,-1 1 0 0 0,1 0-1 0 0,-1-1 1 0 0,1 1 0 0 0,-1-1 0 0 0,1 1-1 0 0,-1-1 1 0 0,1 1 0 0 0,-1-1 0 0 0,0 1 0 0 0,1-1-1 0 0,-1 1 1 0 0,1-2 0 0 0,2-3-535 0 0,0 0 0 0 0,0 0 0 0 0,-1 0 0 0 0,4-12 0 0 0,-3-3-1317 0 0,2-3-340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18.765"/>
    </inkml:context>
    <inkml:brush xml:id="br0">
      <inkml:brushProperty name="width" value="0.05" units="cm"/>
      <inkml:brushProperty name="height" value="0.05" units="cm"/>
    </inkml:brush>
  </inkml:definitions>
  <inkml:trace contextRef="#ctx0" brushRef="#br0">119 74 5973 0 0,'0'-2'132'0'0,"0"0"0"0"0,0 0 1 0 0,0 1-1 0 0,-1-1 1 0 0,1 0-1 0 0,-1 0 1 0 0,1 0-1 0 0,-1 0 0 0 0,1 0 1 0 0,-1 1-1 0 0,0-1 1 0 0,0 0-1 0 0,0 1 1 0 0,0-1-1 0 0,0 0 1 0 0,0 1-1 0 0,-1 0 0 0 0,1-1 1 0 0,0 1-1 0 0,-1 0 1 0 0,1-1-1 0 0,-1 1 1 0 0,0 0-1 0 0,1 0 0 0 0,-1 0 1 0 0,0 0-1 0 0,1 1 1 0 0,-1-1-1 0 0,0 0 1 0 0,0 1-1 0 0,0-1 0 0 0,0 1 1 0 0,0 0-1 0 0,1 0 1 0 0,-1-1-1 0 0,0 1 1 0 0,0 0-1 0 0,0 1 1 0 0,0-1-1 0 0,0 0 0 0 0,0 0 1 0 0,0 1-1 0 0,0-1 1 0 0,1 1-1 0 0,-1 0 1 0 0,0 0-1 0 0,0-1 0 0 0,1 1 1 0 0,-1 0-1 0 0,0 0 1 0 0,-1 2-1 0 0,-14 8 424 0 0,14-9-384 0 0,0 0-1 0 0,0 0 0 0 0,0 0 0 0 0,0 0 1 0 0,0 0-1 0 0,1 1 0 0 0,-1-1 1 0 0,-2 4-1 0 0,5-5-152 0 0,0-1 1 0 0,0 0-1 0 0,-1 1 1 0 0,1-1-1 0 0,0 1 1 0 0,0-1-1 0 0,0 0 1 0 0,0 1-1 0 0,0-1 1 0 0,0 0-1 0 0,0 1 1 0 0,0-1-1 0 0,0 0 1 0 0,0 1-1 0 0,0-1 1 0 0,0 1-1 0 0,0-1 1 0 0,1 0-1 0 0,-1 1 1 0 0,0-1-1 0 0,0 0 1 0 0,0 1-1 0 0,0-1 1 0 0,1 0-1 0 0,-1 0 1 0 0,0 1-1 0 0,0-1 1 0 0,1 0-1 0 0,-1 1 1 0 0,0-1-1 0 0,1 0 0 0 0,22 10 270 0 0,18-3-53 0 0,0-2 0 0 0,0-2 0 0 0,72-3 0 0 0,-67-1-105 0 0,457-12 801 0 0,24-1-547 0 0,-378 13-324 0 0,587-15-135 0 0,-683 10 48 0 0,-91-5-831 0 0,-226-31-5902 0 0,221 38 5134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19.823"/>
    </inkml:context>
    <inkml:brush xml:id="br0">
      <inkml:brushProperty name="width" value="0.05" units="cm"/>
      <inkml:brushProperty name="height" value="0.05" units="cm"/>
    </inkml:brush>
  </inkml:definitions>
  <inkml:trace contextRef="#ctx0" brushRef="#br0">43 842 5757 0 0,'-1'2'77'0'0,"0"0"1"0"0,0 0 0 0 0,1-1 0 0 0,-1 1 0 0 0,0 0 0 0 0,1 0 0 0 0,-1 0 0 0 0,1 0 0 0 0,0 0 0 0 0,0 3 0 0 0,-5 15 1008 0 0,4-19-1007 0 0,1-1 1 0 0,0 1-1 0 0,-1 0 0 0 0,0 0 0 0 0,1-1 1 0 0,-1 1-1 0 0,1 0 0 0 0,-1-1 1 0 0,0 1-1 0 0,1-1 0 0 0,-1 1 0 0 0,0-1 1 0 0,0 1-1 0 0,-1 1 1742 0 0,5-1-783 0 0,1 1-272 0 0,2-1 1299 0 0,-7-13-1274 0 0,-31-537 183 0 0,34 357-862 0 0,-2 193-119 0 0,8 25-76 0 0,-5-17 102 0 0,1-1 0 0 0,0 0 0 0 0,1 0 0 0 0,0 0 0 0 0,8 10 0 0 0,-10-15 26 0 0,1 1 0 0 0,0-1 0 0 0,-1 0 0 0 0,1 0 0 0 0,1 0 0 0 0,-1-1 0 0 0,0 0 0 0 0,1 1 0 0 0,-1-1 0 0 0,1-1 0 0 0,9 3 0 0 0,29 4 115 0 0,1-2 1 0 0,0-2-1 0 0,78-2 0 0 0,-81-2-116 0 0,956-36 81 0 0,-843 28-121 0 0,594-49 29 0 0,-1-21-38 0 0,113-11 12 0 0,-550 71 31 0 0,-297 19-55 0 0,-24 5 19 0 0,-34 6 31 0 0,38-10-24 0 0,-72 27-1 0 0,80-29-8 0 0,-1 0 0 0 0,1 0 1 0 0,0 0-1 0 0,-1 0 0 0 0,1 0 0 0 0,-1 0 1 0 0,1 0-1 0 0,-1 0 0 0 0,1 1 0 0 0,-1-1 1 0 0,1 0-1 0 0,-1 0 0 0 0,1 1 0 0 0,-1-1 1 0 0,1 0-1 0 0,-1 0 0 0 0,1 1 0 0 0,-1-1 1 0 0,0 1-1 0 0,1-1 0 0 0,-1 0 0 0 0,0 1 1 0 0,1-1-1 0 0,-1 2 0 0 0,13 19 14 0 0,5 27 12 0 0,4 38 81 0 0,13 114 1 0 0,-14-66-13 0 0,-10-73-41 0 0,-2 0 1 0 0,0 65-1 0 0,-7-97-70 0 0,1 0-1 0 0,2-1 0 0 0,13 48 0 0 0,-12-52 21 0 0,-5-18 0 0 0,0 0 0 0 0,0 0-1 0 0,-1 0 1 0 0,0 8 0 0 0,0 0 8 0 0,0-14-12 0 0,0 0 0 0 0,-1 0 0 0 0,1 0 0 0 0,0 0 0 0 0,0 0 0 0 0,0 0 1 0 0,0 0-1 0 0,0 1 0 0 0,0-1 0 0 0,0 0 0 0 0,0 0 0 0 0,-1 0 0 0 0,1 0 0 0 0,0 0 1 0 0,0 0-1 0 0,0 0 0 0 0,0 0 0 0 0,0 0 0 0 0,0 0 0 0 0,-1 0 0 0 0,1 0 0 0 0,0 0 1 0 0,0 0-1 0 0,0 0 0 0 0,0 0 0 0 0,0 0 0 0 0,-1 0 0 0 0,1 0 0 0 0,0 0 0 0 0,0 0 1 0 0,0 0-1 0 0,0 0 0 0 0,0 0 0 0 0,-1 0 0 0 0,1 0 0 0 0,0 0 0 0 0,0 0 1 0 0,0 0-1 0 0,0 0 0 0 0,0 0 0 0 0,0 0 0 0 0,-1 0 0 0 0,1 0 0 0 0,0-1 0 0 0,0 1 1 0 0,0 0-1 0 0,0 0 0 0 0,0 0 0 0 0,0 0 0 0 0,0 0 0 0 0,0 0 0 0 0,0-1 0 0 0,0 1 1 0 0,-1 0-1 0 0,-13-13-200 0 0,12 11 29 0 0,-1-1 0 0 0,1 1 0 0 0,0-1 0 0 0,0 0-1 0 0,0 0 1 0 0,0 0 0 0 0,0-1 0 0 0,1 1 0 0 0,-3-6 0 0 0,4 7-42 0 0,0-1 0 0 0,-1 1 0 0 0,0 0 0 0 0,1-1 0 0 0,-1 1 0 0 0,0 0 0 0 0,0 0 0 0 0,-1 0 0 0 0,1-1 0 0 0,0 1 0 0 0,-1 0 0 0 0,1 1 0 0 0,-1-1 0 0 0,0 0 0 0 0,1 0 0 0 0,-5-2 0 0 0,-1-1-626 0 0,0 1-1 0 0,-1 0 1 0 0,-13-6 0 0 0,0 1-280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0.301"/>
    </inkml:context>
    <inkml:brush xml:id="br0">
      <inkml:brushProperty name="width" value="0.05" units="cm"/>
      <inkml:brushProperty name="height" value="0.05" units="cm"/>
    </inkml:brush>
  </inkml:definitions>
  <inkml:trace contextRef="#ctx0" brushRef="#br0">290 42 5973 0 0,'-201'-12'686'0'0,"112"2"1222"0"0,100 4-178 0 0,9 1-1420 0 0,326 16 1001 0 0,-231-3-1047 0 0,886 31 1146 0 0,3-20-1109 0 0,-509-11-151 0 0,1625 14 1026 0 0,2-51-520 0 0,-2056 28-648 0 0,-3 0-15 0 0,65-9-1 0 0,-110 5-27 0 0,-25 2-39 0 0,-32-1-96 0 0,33 4 139 0 0,-369-42-4305 0 0,251 29 2207 0 0,60 6 885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5.745"/>
    </inkml:context>
    <inkml:brush xml:id="br0">
      <inkml:brushProperty name="width" value="0.05" units="cm"/>
      <inkml:brushProperty name="height" value="0.05" units="cm"/>
    </inkml:brush>
  </inkml:definitions>
  <inkml:trace contextRef="#ctx0" brushRef="#br0">0 549 9977 0 0,'0'0'1204'0'0,"1"-10"-667"0"0,1-1-303 0 0,1-25 2799 0 0,5 31-2855 0 0,20-14-16 0 0,-21 14 272 0 0,10 9-348 0 0,-6-1-81 0 0,0 0 1 0 0,0 1-1 0 0,-1 0 1 0 0,1 0-1 0 0,-1 2 0 0 0,14 7 1 0 0,-3 3-2 0 0,-1 0 0 0 0,0 1 1 0 0,22 26-1 0 0,-39-40-2 0 0,-1-1-1 0 0,0 1 1 0 0,0-1 0 0 0,0 1-1 0 0,-1-1 1 0 0,1 1 0 0 0,0 0 0 0 0,-1 0-1 0 0,2 5 1 0 0,-3-7-2 0 0,0 0 0 0 0,0 0 1 0 0,0-1-1 0 0,0 1 0 0 0,0 0 0 0 0,0 0 1 0 0,0-1-1 0 0,0 1 0 0 0,0 0 0 0 0,-1 0 1 0 0,1-1-1 0 0,0 1 0 0 0,-1 0 0 0 0,1-1 1 0 0,0 1-1 0 0,-1 0 0 0 0,1-1 0 0 0,-1 1 1 0 0,0 0-1 0 0,-2 4-5 0 0,-2 2-9 0 0,0 0-1 0 0,0 0 0 0 0,-1-1 1 0 0,0 1-1 0 0,0-1 0 0 0,-1-1 1 0 0,-9 8-1 0 0,14-12-62 0 0,-1-4-2357 0 0,-9-10 1988 0 0,9 10 21 0 0,10-18-1049 0 0,23-62 1416 0 0,-28 77 51 0 0,0 1 0 0 0,0 0 0 0 0,1 0 1 0 0,-1-1-1 0 0,1 2 0 0 0,0-1 0 0 0,6-6 1 0 0,63-92-4 0 0,-53 77 1000 0 0,36 23-275 0 0,-43 3 473 0 0,1 19-825 0 0,42 63-16 0 0,-53-79-314 0 0,0 0 0 0 0,0 0 1 0 0,0 0-1 0 0,-1 1 0 0 0,1-1 0 0 0,-1 0 0 0 0,0 1 0 0 0,0-1 0 0 0,0 1 0 0 0,0 0 0 0 0,-1-1 0 0 0,1 1 0 0 0,-1 0 0 0 0,0-1 0 0 0,0 1 0 0 0,0-1 0 0 0,-1 1 0 0 0,0 4 0 0 0,-1 13 184 0 0,-2 36 245 0 0,2-37-382 0 0,1-1 1 0 0,2 26-1 0 0,-1-44-102 0 0,0 0 1 0 0,0 0-1 0 0,0 1 0 0 0,0-1 1 0 0,0 0-1 0 0,0 0 1 0 0,1 0-1 0 0,-1 1 0 0 0,0-1 1 0 0,1 0-1 0 0,-1 0 0 0 0,1 0 1 0 0,-1 0-1 0 0,1 0 1 0 0,0 0-1 0 0,0 0 0 0 0,-1 0 1 0 0,1 0-1 0 0,0 0 1 0 0,0 0-1 0 0,0 0 0 0 0,0 0 1 0 0,0-1-1 0 0,0 1 0 0 0,0 0 1 0 0,0-1-1 0 0,0 1 1 0 0,0-1-1 0 0,0 1 0 0 0,1-1 1 0 0,-1 1-1 0 0,0-1 1 0 0,0 0-1 0 0,0 0 0 0 0,1 0 1 0 0,-1 0-1 0 0,0 0 1 0 0,0 0-1 0 0,1 0 0 0 0,-1 0 1 0 0,0 0-1 0 0,0 0 0 0 0,1 0 1 0 0,-1-1-1 0 0,0 1 1 0 0,0-1-1 0 0,0 1 0 0 0,2-2 1 0 0,8-2-347 0 0,-1-1 0 0 0,0-1 0 0 0,0 0 0 0 0,10-8 0 0 0,-16 11 271 0 0,38-29-1464 0 0,58-59 1 0 0,-73 65 1115 0 0,20-20 28 0 0,-2-2 0 0 0,48-68 1 0 0,-70 84 530 0 0,-3-1 1 0 0,0 0 0 0 0,-2-2-1 0 0,-2 0 1 0 0,16-46 0 0 0,-29 73 44 0 0,-1 0 0 0 0,0-1-1 0 0,0 1 1 0 0,-1-1 0 0 0,0 1 0 0 0,0-16 0 0 0,-1 22-117 0 0,-1 0 1 0 0,1 0-1 0 0,0 0 0 0 0,-1 0 1 0 0,1 0-1 0 0,-1 0 0 0 0,0 0 1 0 0,0 0-1 0 0,1 0 0 0 0,-1 1 1 0 0,-1-1-1 0 0,1 0 0 0 0,0 1 1 0 0,0-1-1 0 0,0 1 0 0 0,-1-1 1 0 0,1 1-1 0 0,-1-1 0 0 0,1 1 1 0 0,-1 0-1 0 0,0 0 0 0 0,0 0 1 0 0,1 0-1 0 0,-1 0 0 0 0,0 0 1 0 0,0 1-1 0 0,0-1 0 0 0,0 0 1 0 0,0 1-1 0 0,0 0 0 0 0,0-1 1 0 0,0 1-1 0 0,-4 0 0 0 0,-1 0-1 0 0,-1 0 0 0 0,1 1 0 0 0,0 0 0 0 0,-1 0 0 0 0,1 1 0 0 0,0 0 0 0 0,0 0 0 0 0,0 1 0 0 0,0 0 0 0 0,0 0 0 0 0,0 1 0 0 0,1-1 0 0 0,0 1 0 0 0,0 1 0 0 0,0-1 0 0 0,-10 10 0 0 0,2 0 20 0 0,1 1 0 0 0,0 0 0 0 0,1 0 0 0 0,0 1 0 0 0,-10 21-1 0 0,2 2 189 0 0,2 1 0 0 0,2 1 0 0 0,2 1 0 0 0,1 0 0 0 0,2 0-1 0 0,2 1 1 0 0,-5 67 0 0 0,7 20 269 0 0,12 159 0 0 0,13-148-1516 0 0,-9-92-887 0 0,-7-32 507 0 0,-3-12 56 0 0,-4-10-558 0 0,-1-5 823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1.437"/>
    </inkml:context>
    <inkml:brush xml:id="br0">
      <inkml:brushProperty name="width" value="0.05" units="cm"/>
      <inkml:brushProperty name="height" value="0.05" units="cm"/>
    </inkml:brush>
  </inkml:definitions>
  <inkml:trace contextRef="#ctx0" brushRef="#br0">3 686 6689 0 0,'-2'7'654'0'0,"2"-4"291"0"0,4-6 1119 0 0,16-15 865 0 0,-16 15-2828 0 0,0 0-1 0 0,0-1 0 0 0,-1 0 0 0 0,1 1 0 0 0,-1-1 0 0 0,4-5 0 0 0,7-13-49 0 0,1 2 0 0 0,1 0 0 0 0,1 1 1 0 0,24-22-1 0 0,83-62-167 0 0,-81 69 119 0 0,32-28-32 0 0,-28 21 8 0 0,2 2 1 0 0,2 3-1 0 0,56-31 1 0 0,-50 39 19 0 0,66-23 0 0 0,-92 39 9 0 0,-13 5-36 0 0,34-9-1 0 0,-133 64 419 0 0,163-37-269 0 0,628 4-20 0 0,-455-13-128 0 0,1050-39-112 0 0,-1010 8 147 0 0,118-7-160 0 0,-405 36 145 0 0,7 0-41 0 0,-16 2 23 0 0,-8 2 11 0 0,-4 1 0 0 0,-3 0-4 0 0,16-5 17 0 0,0 0 1 0 0,1 0-1 0 0,-1 0 1 0 0,0 0-1 0 0,0 0 0 0 0,0 0 1 0 0,0 1-1 0 0,0-1 1 0 0,0 0-1 0 0,0 0 0 0 0,0 0 1 0 0,0 0-1 0 0,0 0 1 0 0,0 0-1 0 0,0 0 0 0 0,0 0 1 0 0,0 0-1 0 0,0 1 1 0 0,0-1-1 0 0,0 0 0 0 0,0 0 1 0 0,0 0-1 0 0,0 0 0 0 0,0 0 1 0 0,0 0-1 0 0,0 0 1 0 0,0 0-1 0 0,0 1 0 0 0,0-1 1 0 0,0 0-1 0 0,0 0 1 0 0,0 0-1 0 0,0 0 0 0 0,0 0 1 0 0,0 0-1 0 0,0 0 1 0 0,0 0-1 0 0,0 0 0 0 0,0 1 1 0 0,0-1-1 0 0,0 0 0 0 0,0 0 1 0 0,0 0-1 0 0,0 0 1 0 0,-1 0-1 0 0,1 0 0 0 0,0 0 1 0 0,0 0-1 0 0,0 0 1 0 0,0 0-1 0 0,0 0 0 0 0,0 0 1 0 0,0 0-1 0 0,0 0 1 0 0,0 0-1 0 0,-1 0 0 0 0,1 0 1 0 0,0 0-1 0 0,0 0 1 0 0,0 0-1 0 0,0 0 0 0 0,1 1 3 0 0,0 0-1 0 0,0 0 0 0 0,0 0 1 0 0,0 0-1 0 0,0-1 0 0 0,0 1 1 0 0,-1 1-1 0 0,1-1 1 0 0,0 0-1 0 0,0 0 0 0 0,-1 0 1 0 0,1 0-1 0 0,-1 0 0 0 0,1 1 1 0 0,-1-1-1 0 0,1 0 1 0 0,-1 3-1 0 0,7 29-12 0 0,-5-22 15 0 0,7 59 23 0 0,-4-19-8 0 0,96 508 225 0 0,-91-508-241 0 0,-1-2 25 0 0,-2 1 0 0 0,0 76-1 0 0,-7-123-22 0 0,0 0 0 0 0,0 0 0 0 0,-1 0 0 0 0,1 0 0 0 0,-1 0 0 0 0,0-1 0 0 0,1 1 0 0 0,-1 0 0 0 0,-3 4 0 0 0,4-6-11 0 0,1-22-1005 0 0,-2 15 549 0 0,0 0 0 0 0,0 0 1 0 0,0 1-1 0 0,-1-1 0 0 0,0 1 0 0 0,0-1 0 0 0,-1 1 1 0 0,1 0-1 0 0,-1-1 0 0 0,0 1 0 0 0,-1 1 0 0 0,-4-7 1 0 0,3 7-547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2.921"/>
    </inkml:context>
    <inkml:brush xml:id="br0">
      <inkml:brushProperty name="width" value="0.05" units="cm"/>
      <inkml:brushProperty name="height" value="0.05" units="cm"/>
    </inkml:brush>
  </inkml:definitions>
  <inkml:trace contextRef="#ctx0" brushRef="#br0">7561 1 5601 0 0,'0'0'9'0'0,"0"0"1"0"0,1 0 0 0 0,-1 0-1 0 0,0 0 1 0 0,1 1-1 0 0,-1-1 1 0 0,0 0 0 0 0,1 0-1 0 0,-1 0 1 0 0,0 0 0 0 0,0 1-1 0 0,1-1 1 0 0,-1 0 0 0 0,0 0-1 0 0,0 1 1 0 0,1-1 0 0 0,-1 0-1 0 0,0 0 1 0 0,0 1 0 0 0,0-1-1 0 0,1 0 1 0 0,-1 1 0 0 0,0-1-1 0 0,0 0 1 0 0,0 1 0 0 0,0-1-1 0 0,0 0 1 0 0,0 1 0 0 0,0-1-1 0 0,0 0 1 0 0,0 1 0 0 0,0-1-1 0 0,0 0 1 0 0,0 1 0 0 0,0-1-1 0 0,0 0 1 0 0,0 1 0 0 0,0-1-1 0 0,0 0 1 0 0,0 1 0 0 0,0-1-1 0 0,-1 0 1 0 0,1 1 0 0 0,0-1-1 0 0,0 0 1 0 0,0 1 0 0 0,-1-1-1 0 0,1 0 1 0 0,0 0 0 0 0,0 1-1 0 0,-1-1 1 0 0,1 0 0 0 0,0 0-1 0 0,0 0 1 0 0,-1 1 0 0 0,1-1-1 0 0,0 0 1 0 0,-1 0 0 0 0,1 0-1 0 0,0 0 1 0 0,-1 0 0 0 0,1 0-1 0 0,0 0 1 0 0,-1 1 0 0 0,1-1-1 0 0,0 0 1 0 0,-1 0 0 0 0,1 0-1 0 0,27 10 387 0 0,1389 99 1658 0 0,-1213-105-1987 0 0,1387 20 58 0 0,1-26-32 0 0,503 8 1859 0 0,-2057-4-1884 0 0,176 10 436 0 0,-212-12-487 0 0,0 0 1 0 0,0 0-1 0 0,0 0 1 0 0,0 0-1 0 0,0 1 1 0 0,0-1-1 0 0,-1 0 0 0 0,1 0 1 0 0,0 0-1 0 0,0 1 1 0 0,0-1-1 0 0,0 1 1 0 0,0-1-1 0 0,0 0 1 0 0,0 1-1 0 0,-1 0 1 0 0,1-1-1 0 0,1 2 1 0 0,-2-2-4 0 0,-1 1 0 0 0,1-1 0 0 0,0 1 0 0 0,0-1 0 0 0,-1 1 0 0 0,1-1 0 0 0,-1 1 0 0 0,1-1 0 0 0,0 1 0 0 0,-1-1 0 0 0,1 0 1 0 0,-1 1-1 0 0,1-1 0 0 0,-1 0 0 0 0,1 1 0 0 0,-1-1 0 0 0,0 0 0 0 0,1 0 0 0 0,-1 0 0 0 0,1 1 0 0 0,-2-1 0 0 0,-45 14 426 0 0,42-13-393 0 0,-35 8 94 0 0,1-1-1 0 0,-2-2 0 0 0,-67 2 0 0 0,88-7-142 0 0,14 0 16 0 0,12-1 38 0 0,1 1-68 0 0,-1-1 1 0 0,1 1-1 0 0,0 1 1 0 0,0-1-1 0 0,-1 1 1 0 0,1 1-1 0 0,-1-1 1 0 0,0 1-1 0 0,1 0 1 0 0,-1 0-1 0 0,-1 1 1 0 0,1-1-1 0 0,0 2 1 0 0,5 4-1 0 0,-5-3 18 0 0,0 0 0 0 0,0 0-1 0 0,0 0 1 0 0,-1 1-1 0 0,1 0 1 0 0,-2 0 0 0 0,1 1-1 0 0,-1 0 1 0 0,0-1 0 0 0,-1 1-1 0 0,3 10 1 0 0,7 35 80 0 0,6 74 1 0 0,-4-18 15 0 0,55 184 113 0 0,-11-55-39 0 0,-14-45-29 0 0,30 174-32 0 0,-68-314-102 0 0,-3 0-1 0 0,-1 0 1 0 0,-3 1-1 0 0,-14 104 1 0 0,11-142-10 0 0,0 0 0 0 0,-1-1 1 0 0,0 0-1 0 0,-2 1 1 0 0,-7 14-1 0 0,10-23 1 0 0,-1 0 1 0 0,-1-1-1 0 0,1 1 0 0 0,-1-1 0 0 0,0 0 1 0 0,0 0-1 0 0,-1-1 0 0 0,1 1 0 0 0,-1-1 1 0 0,-1-1-1 0 0,1 1 0 0 0,-9 4 1 0 0,2-3-2 0 0,0 0 0 0 0,-1-1 1 0 0,1-1-1 0 0,-1 0 0 0 0,0-1 1 0 0,-29 3-1 0 0,-88-4-33 0 0,73-3 25 0 0,-331-12 7 0 0,278 8 16 0 0,-1833-42 87 0 0,66 65 132 0 0,-37 40-36 0 0,404-10-108 0 0,520-13-92 0 0,-180 6 110 0 0,719-32-109 0 0,-432 14 60 0 0,72-4-32 0 0,500-5-97 0 0,113-3 43 0 0,-448-5 104 0 0,425-7-13 0 0,180-1-118 0 0,-58-10 0 0 0,-12-1-105 0 0,-335 9-20 0 0,192 15 222 0 0,190-11-122 0 0,64-1-171 0 0,0 0-1 0 0,0-1 1 0 0,0 1-1 0 0,0 0 1 0 0,0 0-1 0 0,0-1 0 0 0,0 1 1 0 0,0-1-1 0 0,0 1 1 0 0,1-1-1 0 0,-1 1 1 0 0,1-1-1 0 0,-1-3 1 0 0,1-1-1230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3.747"/>
    </inkml:context>
    <inkml:brush xml:id="br0">
      <inkml:brushProperty name="width" value="0.05" units="cm"/>
      <inkml:brushProperty name="height" value="0.05" units="cm"/>
    </inkml:brush>
  </inkml:definitions>
  <inkml:trace contextRef="#ctx0" brushRef="#br0">36 85 8961 0 0,'-9'3'120'0'0,"7"-3"93"0"0,0 1-1 0 0,-1-1 1 0 0,1 1-1 0 0,0-1 1 0 0,0 1-1 0 0,0 0 1 0 0,0 0-1 0 0,0 0 0 0 0,0 0 1 0 0,-4 3-1 0 0,7 0 1378 0 0,7-4-845 0 0,8-2-275 0 0,17-3-293 0 0,66-2-1 0 0,-28 3-139 0 0,11 0-52 0 0,-42 3-440 0 0,0-2 0 0 0,0-1 0 0 0,69-18 1 0 0,-105 21 127 0 0,-1-1 0 0 0,1 1 1 0 0,0-1-1 0 0,0 0 1 0 0,5-5-1 0 0,-8 7 198 0 0,0-1-1 0 0,0 0 0 0 0,0 0 0 0 0,0 1 0 0 0,0-1 0 0 0,0 0 0 0 0,0 0 0 0 0,-1 0 0 0 0,1 0 0 0 0,0 0 1 0 0,-1 0-1 0 0,1 0 0 0 0,-1 0 0 0 0,1 0 0 0 0,-1-1 0 0 0,1 1 0 0 0,-1 0 0 0 0,0 0 0 0 0,0 0 0 0 0,1-1 1 0 0,-1 1-1 0 0,0 0 0 0 0,0 0 0 0 0,0-3 0 0 0,-4-3-825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4.075"/>
    </inkml:context>
    <inkml:brush xml:id="br0">
      <inkml:brushProperty name="width" value="0.05" units="cm"/>
      <inkml:brushProperty name="height" value="0.05" units="cm"/>
    </inkml:brush>
  </inkml:definitions>
  <inkml:trace contextRef="#ctx0" brushRef="#br0">80 0 8297 0 0,'-7'2'-23'0'0,"0"1"0"0"0,0 0 1 0 0,0 0-1 0 0,0 0 0 0 0,-10 7 1 0 0,15-8 133 0 0,-1 0 0 0 0,1 0 0 0 0,0 0 0 0 0,0 0-1 0 0,0 0 1 0 0,1 0 0 0 0,-1 0 0 0 0,0 1 0 0 0,1-1 0 0 0,0 1 0 0 0,-1-1 0 0 0,1 1 0 0 0,0-1 0 0 0,0 1 0 0 0,1 0 0 0 0,-1 0 0 0 0,0-1 0 0 0,1 5 0 0 0,-1 20 745 0 0,2 0 0 0 0,0 0 0 0 0,6 28 0 0 0,2 17-24 0 0,7 109 163 0 0,-13-157-1209 0 0,2 0 0 0 0,7 25 1 0 0,-9-38-361 0 0,-2-3-286 0 0,0 0-323 0 0,-1-8 1145 0 0,0 0 0 0 0,0 1 0 0 0,0-1 1 0 0,0 0-1 0 0,0 0 0 0 0,0 0 0 0 0,0 0 1 0 0,0 0-1 0 0,0 0 0 0 0,0 0 0 0 0,0 0 1 0 0,0 0-1 0 0,0 0 0 0 0,0 0 1 0 0,0 0-1 0 0,0 1 0 0 0,1-1 0 0 0,-1 0 1 0 0,0 0-1 0 0,0 0 0 0 0,0 0 0 0 0,0 0 1 0 0,0 0-1 0 0,0 0 0 0 0,0 0 0 0 0,0 0 1 0 0,0 0-1 0 0,0 0 0 0 0,0 0 0 0 0,0 0 1 0 0,1 0-1 0 0,-1 0 0 0 0,0 0 0 0 0,0 0 1 0 0,0 0-1 0 0,0 0 0 0 0,0 0 0 0 0,0 0 1 0 0,0 0-1 0 0,0 0 0 0 0,0 0 0 0 0,0 0 1 0 0,0 0-1 0 0,1 0 0 0 0,-1 0 0 0 0,0 0 1 0 0,0 0-1 0 0,0 0 0 0 0,0 0 0 0 0,0 0 1 0 0,0 0-1 0 0,0 0 0 0 0,0 0 0 0 0,0 0 1 0 0,0-1-1 0 0,0 1 0 0 0,0 0 0 0 0,0 0 1 0 0,0 0-1 0 0,4-1-1542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4.428"/>
    </inkml:context>
    <inkml:brush xml:id="br0">
      <inkml:brushProperty name="width" value="0.05" units="cm"/>
      <inkml:brushProperty name="height" value="0.05" units="cm"/>
    </inkml:brush>
  </inkml:definitions>
  <inkml:trace contextRef="#ctx0" brushRef="#br0">0 2 9129 0 0,'1'0'29'0'0,"0"0"1"0"0,0-1 0 0 0,0 1-1 0 0,0 0 1 0 0,0 0 0 0 0,0 0-1 0 0,0 0 1 0 0,0 0 0 0 0,0 0-1 0 0,0 0 1 0 0,0 0 0 0 0,0 0-1 0 0,0 0 1 0 0,0 1 0 0 0,0-1-1 0 0,0 0 1 0 0,0 1 0 0 0,-1-1-1 0 0,1 1 1 0 0,0-1 0 0 0,0 1-1 0 0,0-1 1 0 0,0 1 0 0 0,-1 0-1 0 0,1-1 1 0 0,0 1 0 0 0,-1 0-1 0 0,1-1 1 0 0,1 2 0 0 0,-2 1 178 0 0,1 0 1 0 0,0 0-1 0 0,0 0 1 0 0,-1 1 0 0 0,0-1-1 0 0,1 0 1 0 0,-2 6-1 0 0,2 6 285 0 0,-1 7 151 0 0,-1-1 0 0 0,0 1 0 0 0,-9 38 1 0 0,9-51-679 0 0,-1-1 0 0 0,1 1 1 0 0,0 0-1 0 0,1 0 0 0 0,0-1 0 0 0,0 1 1 0 0,1 0-1 0 0,0-1 0 0 0,1 1 0 0 0,0 0 1 0 0,0-1-1 0 0,1 0 0 0 0,0 1 1 0 0,0-1-1 0 0,1 0 0 0 0,0-1 0 0 0,0 1 1 0 0,7 8-1 0 0,6 9-1854 0 0,-6-17 561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4.746"/>
    </inkml:context>
    <inkml:brush xml:id="br0">
      <inkml:brushProperty name="width" value="0.05" units="cm"/>
      <inkml:brushProperty name="height" value="0.05" units="cm"/>
    </inkml:brush>
  </inkml:definitions>
  <inkml:trace contextRef="#ctx0" brushRef="#br0">23 106 9501 0 0,'0'0'2205'0'0,"-4"-3"-1655"0"0,-15-8 1251 0 0,24 8-1713 0 0,8-6-29 0 0,0 2 1 0 0,1 0-1 0 0,0 0 0 0 0,0 1 0 0 0,1 1 0 0 0,0 0 1 0 0,21-3-1 0 0,39-1 116 0 0,-54 8-491 0 0,0-2 0 0 0,39-9 0 0 0,-60 12 231 0 0,0 0 1 0 0,0 0 0 0 0,0 0-1 0 0,1 0 1 0 0,-1 0-1 0 0,0 0 1 0 0,0 0-1 0 0,0 0 1 0 0,0-1-1 0 0,1 1 1 0 0,-1 0-1 0 0,0 0 1 0 0,0 0-1 0 0,0 0 1 0 0,0 0-1 0 0,0 0 1 0 0,1-1-1 0 0,-1 1 1 0 0,0 0-1 0 0,0 0 1 0 0,0 0-1 0 0,0 0 1 0 0,0-1-1 0 0,0 1 1 0 0,0 0 0 0 0,0 0-1 0 0,0 0 1 0 0,0-1-1 0 0,0 1 1 0 0,0 0-1 0 0,0 0 1 0 0,1 0-1 0 0,-2-1 1 0 0,1 1-1 0 0,0 0 1 0 0,0 0-1 0 0,0 0 1 0 0,0 0-1 0 0,0-1 1 0 0,0 1-1 0 0,0 0 1 0 0,0 0-1 0 0,0 0 1 0 0,0-1-1 0 0,0 1 1 0 0,0 0 0 0 0,0 0-1 0 0,-1 0 1 0 0,1 0-1 0 0,0 0 1 0 0,0-1-1 0 0,0 1 1 0 0,0 0-1 0 0,0 0 1 0 0,-1 0-1 0 0,1 0 1 0 0,0 0-1 0 0,0 0 1 0 0,0 0-1 0 0,0-1 1 0 0,-1 1-1 0 0,1 0 1 0 0,0 0-1 0 0,-6 0-1165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5.088"/>
    </inkml:context>
    <inkml:brush xml:id="br0">
      <inkml:brushProperty name="width" value="0.05" units="cm"/>
      <inkml:brushProperty name="height" value="0.05" units="cm"/>
    </inkml:brush>
  </inkml:definitions>
  <inkml:trace contextRef="#ctx0" brushRef="#br0">34 1 7681 0 0,'-4'11'441'0'0,"0"0"1"0"0,1 0 0 0 0,0 0 0 0 0,1 0 0 0 0,1 1-1 0 0,-1 20 1 0 0,0-5 170 0 0,-7 125 680 0 0,7-75-1200 0 0,1-53-832 0 0,1 1 0 0 0,5 41 0 0 0,-2-56-132 0 0,-1-1-248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5.447"/>
    </inkml:context>
    <inkml:brush xml:id="br0">
      <inkml:brushProperty name="width" value="0.05" units="cm"/>
      <inkml:brushProperty name="height" value="0.05" units="cm"/>
    </inkml:brush>
  </inkml:definitions>
  <inkml:trace contextRef="#ctx0" brushRef="#br0">4 49 10813 0 0,'0'-2'62'0'0,"0"0"0"0"0,0 0 0 0 0,0 1 0 0 0,0-1 0 0 0,1 0 1 0 0,-1 0-1 0 0,0 1 0 0 0,1-1 0 0 0,-1 0 0 0 0,1 1 0 0 0,0-1 0 0 0,0 0 0 0 0,-1 1 0 0 0,1-1 0 0 0,0 1 0 0 0,0-1 1 0 0,1 1-1 0 0,1-3 0 0 0,0 3 62 0 0,-1-1 0 0 0,0 1 1 0 0,1 0-1 0 0,-1 0 1 0 0,1-1-1 0 0,-1 2 0 0 0,1-1 1 0 0,0 0-1 0 0,-1 1 0 0 0,1-1 1 0 0,5 0-1 0 0,14 0 233 0 0,0 0 0 0 0,1 1 1 0 0,34 4-1 0 0,-52-3-345 0 0,1 0 1 0 0,-1 0-1 0 0,1 0 1 0 0,-1 1 0 0 0,1-1-1 0 0,-1 1 1 0 0,0 0-1 0 0,0 1 1 0 0,0 0 0 0 0,0-1-1 0 0,0 1 1 0 0,-1 1-1 0 0,1-1 1 0 0,-1 1-1 0 0,0 0 1 0 0,0 0 0 0 0,0 0-1 0 0,0 0 1 0 0,4 8-1 0 0,-7-8-9 0 0,1 0-1 0 0,-1 0 0 0 0,0-1 0 0 0,-1 1 1 0 0,1 0-1 0 0,-1 0 0 0 0,0 0 0 0 0,0 0 1 0 0,0 0-1 0 0,0 0 0 0 0,0 0 0 0 0,-1 0 1 0 0,0 0-1 0 0,0 0 0 0 0,0-1 0 0 0,0 1 1 0 0,-1 0-1 0 0,0-1 0 0 0,1 1 0 0 0,-5 5 1 0 0,-3 5 7 0 0,0-1 0 0 0,0-1 0 0 0,-21 22 0 0 0,12-18 4 0 0,-2 0-1 0 0,-38 25 1 0 0,38-28 19 0 0,1 0 0 0 0,1 1-1 0 0,-28 27 1 0 0,45-40-24 0 0,0 0 0 0 0,0 0 0 0 0,0 0-1 0 0,0 0 1 0 0,0 0 0 0 0,0 0 0 0 0,1 1 0 0 0,-1-1 0 0 0,0 0 0 0 0,1 1 0 0 0,-1-1 0 0 0,1 2 0 0 0,0-3-1 0 0,0 0 1 0 0,0 0-1 0 0,0 1 1 0 0,0-1-1 0 0,0 0 1 0 0,0 1-1 0 0,0-1 0 0 0,0 0 1 0 0,0 0-1 0 0,0 1 1 0 0,0-1-1 0 0,1 0 1 0 0,-1 0-1 0 0,0 1 1 0 0,0-1-1 0 0,0 0 1 0 0,1 0-1 0 0,-1 0 1 0 0,0 1-1 0 0,0-1 0 0 0,0 0 1 0 0,1 0-1 0 0,-1 0 1 0 0,0 0-1 0 0,0 0 1 0 0,1 0-1 0 0,-1 1 1 0 0,0-1-1 0 0,0 0 1 0 0,1 0-1 0 0,-1 0 0 0 0,0 0 1 0 0,1 0-1 0 0,-1 0 1 0 0,6 0 97 0 0,-1 0 0 0 0,0 0 0 0 0,0-1 1 0 0,10-2-1 0 0,-5 1-116 0 0,12-1 35 0 0,232-28 514 0 0,-192 27-943 0 0,1 2 1 0 0,68 8-1 0 0,-111-4-367 0 0,-15-1-248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28.380"/>
    </inkml:context>
    <inkml:brush xml:id="br0">
      <inkml:brushProperty name="width" value="0.05" units="cm"/>
      <inkml:brushProperty name="height" value="0.05" units="cm"/>
    </inkml:brush>
  </inkml:definitions>
  <inkml:trace contextRef="#ctx0" brushRef="#br0">260 40 5665 0 0,'11'-2'276'0'0,"-6"1"137"0"0,-12 6 119 0 0,7-5-518 0 0,0 0 0 0 0,0 0 0 0 0,-1 0 0 0 0,1 0 0 0 0,0 1-1 0 0,0-1 1 0 0,0 0 0 0 0,-1 0 0 0 0,1 0 0 0 0,0 0 0 0 0,0 0 0 0 0,0 0 0 0 0,-1 0 0 0 0,1 0 0 0 0,0 0 0 0 0,0 0-1 0 0,-1 0 1 0 0,1 0 0 0 0,0 0 0 0 0,0 0 0 0 0,0 0 0 0 0,-1 0 0 0 0,1 0 0 0 0,0 0 0 0 0,0 0 0 0 0,0 0 0 0 0,-1 0-1 0 0,1 0 1 0 0,0 0 0 0 0,0 0 0 0 0,0-1 0 0 0,-1 1 0 0 0,1 0 0 0 0,0 0 0 0 0,0 0 0 0 0,0 0 0 0 0,-1 0 0 0 0,1-1-1 0 0,0 1 1 0 0,0 0 0 0 0,0 0 0 0 0,0 0 0 0 0,0-1 0 0 0,0 1 0 0 0,0 0 0 0 0,-1 0 0 0 0,1 0 0 0 0,0-1 0 0 0,0 1 0 0 0,0 0-1 0 0,0 0 1 0 0,0 0 0 0 0,0-1 0 0 0,0 1 0 0 0,0 0 0 0 0,0 0 0 0 0,0-1 0 0 0,0 1 0 0 0,0 0 0 0 0,0 0 0 0 0,0 0-1 0 0,1-1 1 0 0,-1 1 0 0 0,0 0 0 0 0,0 0 0 0 0,0 0 0 0 0,0-1 0 0 0,1-1 71 0 0,-1 1 0 0 0,0-1 1 0 0,1 1-1 0 0,0-1 0 0 0,-1 1 1 0 0,1-1-1 0 0,0 1 0 0 0,-1-1 1 0 0,1 1-1 0 0,0 0 0 0 0,0 0 1 0 0,2-3-1 0 0,-2 3-2 0 0,0 0-1 0 0,1 0 1 0 0,-1 0 0 0 0,0 0 0 0 0,1 0 0 0 0,-1 0-1 0 0,1 0 1 0 0,-1 0 0 0 0,1 0 0 0 0,-1 0-1 0 0,1 1 1 0 0,0-1 0 0 0,-1 1 0 0 0,1-1 0 0 0,0 1-1 0 0,0 0 1 0 0,-1 0 0 0 0,1 0 0 0 0,0-1 0 0 0,-1 2-1 0 0,1-1 1 0 0,0 0 0 0 0,0 0 0 0 0,-1 0-1 0 0,1 1 1 0 0,0-1 0 0 0,-1 1 0 0 0,1 0 0 0 0,2 1-1 0 0,1 0 206 0 0,-5-2-253 0 0,1 1 1 0 0,-1-1-1 0 0,1 0 0 0 0,-1 0 1 0 0,1 0-1 0 0,-1 1 1 0 0,1-1-1 0 0,-1 0 0 0 0,1 1 1 0 0,-1-1-1 0 0,1 0 0 0 0,-1 1 1 0 0,0-1-1 0 0,1 1 1 0 0,-1-1-1 0 0,0 1 0 0 0,1-1 1 0 0,-1 1-1 0 0,0-1 0 0 0,1 1 1 0 0,-1-1-1 0 0,0 1 1 0 0,0-1-1 0 0,0 1 0 0 0,0-1 1 0 0,0 1-1 0 0,1 0 0 0 0,-2 0 32 0 0,1 0-1 0 0,-1 0 0 0 0,1 0 0 0 0,-1 0 0 0 0,0 0 0 0 0,1 0 0 0 0,-1-1 1 0 0,0 1-1 0 0,0 0 0 0 0,1-1 0 0 0,-1 1 0 0 0,0 0 0 0 0,0-1 0 0 0,0 1 0 0 0,0-1 1 0 0,0 1-1 0 0,-1 0 0 0 0,-30 13 63 0 0,1 0 47 0 0,12-3-53 0 0,-5 2 28 0 0,1 0 0 0 0,1 2 0 0 0,1 0 0 0 0,0 1 1 0 0,1 2-1 0 0,-22 23 0 0 0,24-21 29 0 0,11-13-78 0 0,1 1 0 0 0,-1-1 0 0 0,1 1 1 0 0,-9 18-1 0 0,13-23-90 0 0,1-1 0 0 0,0 1 1 0 0,0 0-1 0 0,1 0 0 0 0,-1 0 1 0 0,1 0-1 0 0,-1 0 0 0 0,1 0 0 0 0,0 0 1 0 0,0 0-1 0 0,0 1 0 0 0,0-1 1 0 0,1 0-1 0 0,-1 0 0 0 0,1 0 1 0 0,0 0-1 0 0,0 0 0 0 0,0-1 1 0 0,0 1-1 0 0,3 5 0 0 0,-1-4-3 0 0,-1 0-1 0 0,1 0 1 0 0,-1-1-1 0 0,1 1 1 0 0,1-1 0 0 0,-1 1-1 0 0,0-1 1 0 0,1 0-1 0 0,-1 0 1 0 0,1-1 0 0 0,0 1-1 0 0,0-1 1 0 0,0 0-1 0 0,6 2 1 0 0,-3-1-32 0 0,1-1-1 0 0,0 0 1 0 0,0-1 0 0 0,0 1 0 0 0,-1-2-1 0 0,1 1 1 0 0,14-2 0 0 0,-1-1-283 0 0,1-1 1 0 0,-1-1-1 0 0,0-2 1 0 0,-1 0-1 0 0,29-12 1 0 0,-23 6-906 0 0,31-19 0 0 0,-11 5-1149 0 0,45-11-637 0 0,-71 28 2295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30.192"/>
    </inkml:context>
    <inkml:brush xml:id="br0">
      <inkml:brushProperty name="width" value="0.05" units="cm"/>
      <inkml:brushProperty name="height" value="0.05" units="cm"/>
    </inkml:brush>
  </inkml:definitions>
  <inkml:trace contextRef="#ctx0" brushRef="#br0">97 250 7229 0 0,'-5'-1'122'0'0,"2"-2"66"0"0,0-7 248 0 0,3 10-388 0 0,0-1 0 0 0,0 1 1 0 0,-1-1-1 0 0,1 0 0 0 0,0 1 0 0 0,0-1 0 0 0,0 0 1 0 0,0 1-1 0 0,0-1 0 0 0,0 0 0 0 0,0 1 0 0 0,0-1 1 0 0,0 0-1 0 0,0 1 0 0 0,0-1 0 0 0,0 1 0 0 0,0-1 1 0 0,1 0-1 0 0,-1 1 0 0 0,0-1 0 0 0,0 0 0 0 0,1 1 1 0 0,-1-1-1 0 0,0 1 0 0 0,1-1 0 0 0,-1 1 0 0 0,1-1 1 0 0,0 0-1 0 0,14-16 1147 0 0,-15 17-1136 0 0,0-1 0 0 0,1 1 0 0 0,-1 0-1 0 0,0-1 1 0 0,0 1 0 0 0,1 0 0 0 0,-1 0-1 0 0,0-1 1 0 0,1 1 0 0 0,-1 0 0 0 0,1 0-1 0 0,-1 0 1 0 0,0-1 0 0 0,1 1 0 0 0,-1 0-1 0 0,1 0 1 0 0,-1 0 0 0 0,0 0 0 0 0,1 0-1 0 0,-1 0 1 0 0,1 0 0 0 0,-1 0 0 0 0,0 0-1 0 0,1 0 1 0 0,-1 0 0 0 0,1 0 0 0 0,-1 0-1 0 0,0 0 1 0 0,1 0 0 0 0,-1 0 0 0 0,1 1-1 0 0,-1-1 1 0 0,1 1 4 0 0,-1-1 0 0 0,0 1 0 0 0,0-1 0 0 0,1 1 0 0 0,-1 0-1 0 0,0-1 1 0 0,0 1 0 0 0,0 0 0 0 0,0-1 0 0 0,0 1 0 0 0,0 0 0 0 0,0-1 0 0 0,0 1-1 0 0,0 0 1 0 0,0-1 0 0 0,-1 1 0 0 0,1 0 0 0 0,0-1 0 0 0,0 1 0 0 0,-1 0 0 0 0,1-1-1 0 0,0 1 1 0 0,-1-1 0 0 0,1 1 0 0 0,0-1 0 0 0,-1 1 0 0 0,1-1 0 0 0,-1 1 0 0 0,1-1-1 0 0,-2 1 1 0 0,-24 24 474 0 0,-2 0-105 0 0,23-19-353 0 0,-3 4 47 0 0,0 0 0 0 0,0 0 0 0 0,1 0 0 0 0,-7 15-1 0 0,13-23-116 0 0,0 1 0 0 0,0-1-1 0 0,0 1 1 0 0,0-1 0 0 0,0 1-1 0 0,1-1 1 0 0,-1 1 0 0 0,1 0-1 0 0,0-1 1 0 0,-1 1 0 0 0,1 0-1 0 0,1-1 1 0 0,-1 1-1 0 0,0-1 1 0 0,0 1 0 0 0,1 0-1 0 0,0-1 1 0 0,-1 1 0 0 0,1-1-1 0 0,0 1 1 0 0,0-1 0 0 0,1 0-1 0 0,-1 1 1 0 0,0-1 0 0 0,1 0-1 0 0,2 3 1 0 0,1 1-27 0 0,0 0 0 0 0,1-1-1 0 0,0 0 1 0 0,0 0 0 0 0,0 0 0 0 0,1 0 0 0 0,-1-1 0 0 0,1 0-1 0 0,0-1 1 0 0,0 0 0 0 0,0 0 0 0 0,1 0 0 0 0,-1-1 0 0 0,1 0-1 0 0,-1 0 1 0 0,1-1 0 0 0,0 0 0 0 0,0 0 0 0 0,0-1 0 0 0,15-1-1 0 0,-7-1-161 0 0,0-1 0 0 0,0 0 0 0 0,-1-1 0 0 0,1-1 0 0 0,-1 0 0 0 0,0-1 0 0 0,0-1 0 0 0,-1 0 0 0 0,0-1 0 0 0,15-11 0 0 0,-20 12 88 0 0,-7 6 71 0 0,0 0-1 0 0,0-1 1 0 0,0 0 0 0 0,0 1-1 0 0,0-1 1 0 0,0 0-1 0 0,-1 0 1 0 0,1 0 0 0 0,1-3-1 0 0,-3 4 17 0 0,1 0 0 0 0,-1 0 0 0 0,0 0-1 0 0,0 0 1 0 0,0 0 0 0 0,0 0 0 0 0,-1 0 0 0 0,1 0-1 0 0,0 0 1 0 0,0 0 0 0 0,-1 0 0 0 0,1 0 0 0 0,0 0-1 0 0,-1 0 1 0 0,1 1 0 0 0,-1-1 0 0 0,1 0-1 0 0,-1 0 1 0 0,1 0 0 0 0,-1 1 0 0 0,0-1 0 0 0,1 0-1 0 0,-1 0 1 0 0,0 1 0 0 0,0-1 0 0 0,0 1-1 0 0,-1-2 1 0 0,-9-7-31 0 0,6 3 50 0 0,0 1 0 0 0,-1 1 1 0 0,0-1-1 0 0,0 1 0 0 0,0 0 1 0 0,0 0-1 0 0,0 1 0 0 0,-1-1 1 0 0,0 2-1 0 0,0-1 0 0 0,-12-3 1 0 0,-3 1 116 0 0,22 5-127 0 0,0 0 0 0 0,0 0-1 0 0,0 0 1 0 0,0 0 0 0 0,0 0-1 0 0,0 0 1 0 0,0 0 0 0 0,0 0 0 0 0,0 0-1 0 0,0 0 1 0 0,0 0 0 0 0,0 0 0 0 0,0 0-1 0 0,0 0 1 0 0,0 0 0 0 0,0 0 0 0 0,0 0-1 0 0,0 0 1 0 0,0 0 0 0 0,1 0 0 0 0,-1 0-1 0 0,0 0 1 0 0,0 0 0 0 0,0 0-1 0 0,0 0 1 0 0,0 0 0 0 0,0 0 0 0 0,0 0-1 0 0,0-1 1 0 0,0 1 0 0 0,0 0 0 0 0,0 0-1 0 0,0 0 1 0 0,0 0 0 0 0,0 0 0 0 0,0 0-1 0 0,0 0 1 0 0,0 0 0 0 0,0 0 0 0 0,0 0-1 0 0,0 0 1 0 0,0 0 0 0 0,0 0-1 0 0,-1 0 1 0 0,1 0 0 0 0,0 0 0 0 0,0 0-1 0 0,0 0 1 0 0,0 0 0 0 0,0 0 0 0 0,0 0-1 0 0,0-1 1 0 0,14 1 249 0 0,19-2-198 0 0,0-2 1 0 0,-1 0 0 0 0,0-3 0 0 0,0 0 0 0 0,57-22-1 0 0,-87 27-46 0 0,1 1 0 0 0,0 0-1 0 0,0 0 1 0 0,0 0-1 0 0,-1 1 1 0 0,1-1 0 0 0,0 1-1 0 0,0-1 1 0 0,0 1-1 0 0,0 0 1 0 0,0 0 0 0 0,0 0-1 0 0,0 1 1 0 0,0-1-1 0 0,0 1 1 0 0,0-1 0 0 0,-1 1-1 0 0,1 0 1 0 0,0 0-1 0 0,0 1 1 0 0,-1-1 0 0 0,1 0-1 0 0,-1 1 1 0 0,1-1-1 0 0,-1 1 1 0 0,0 0 0 0 0,1 0-1 0 0,-1 0 1 0 0,0 0-1 0 0,0 0 1 0 0,0 1 0 0 0,-1-1-1 0 0,1 1 1 0 0,-1-1-1 0 0,1 1 1 0 0,-1-1 0 0 0,0 1-1 0 0,0 0 1 0 0,0 0-1 0 0,1 3 1 0 0,1 3 27 0 0,-1 0 1 0 0,-1 0-1 0 0,1 1 0 0 0,-1-1 1 0 0,-1 0-1 0 0,0 0 0 0 0,0 1 1 0 0,-1-1-1 0 0,0 0 0 0 0,0 0 1 0 0,-6 17-1 0 0,6-22-30 0 0,-1 1-8 0 0,-1 1-1 0 0,1 0 0 0 0,1 0 0 0 0,-1 0 0 0 0,1 0 0 0 0,0 0 0 0 0,0 1 0 0 0,1-1 0 0 0,0 0 0 0 0,1 7 0 0 0,-1-12 0 0 0,0-1 1 0 0,0 0-1 0 0,0 0 1 0 0,0 0-1 0 0,0 0 0 0 0,0 0 1 0 0,0 1-1 0 0,0-1 1 0 0,0 0-1 0 0,0 0 0 0 0,0 0 1 0 0,1 0-1 0 0,-1 0 1 0 0,0 0-1 0 0,0 0 0 0 0,0 1 1 0 0,0-1-1 0 0,0 0 0 0 0,0 0 1 0 0,1 0-1 0 0,-1 0 1 0 0,0 0-1 0 0,0 0 0 0 0,0 0 1 0 0,0 0-1 0 0,0 0 1 0 0,1 0-1 0 0,-1 0 0 0 0,0 0 1 0 0,0 0-1 0 0,0 0 1 0 0,0 0-1 0 0,1 0 0 0 0,-1 0 1 0 0,0 0-1 0 0,0 0 1 0 0,0 0-1 0 0,0 0 0 0 0,1 0 1 0 0,-1 0-1 0 0,0 0 0 0 0,0 0 1 0 0,0 0-1 0 0,0-1 1 0 0,0 1-1 0 0,0 0 0 0 0,1 0 1 0 0,-1 0-1 0 0,0 0 1 0 0,0 0-1 0 0,0 0 0 0 0,12-11-143 0 0,10-16-90 0 0,-13 17 168 0 0,0 1 0 0 0,0-1 0 0 0,1 2 0 0 0,0-1 0 0 0,13-7 0 0 0,-10 7 49 0 0,1-1 0 0 0,14-15 0 0 0,3-17 17 0 0,-27 35-7 0 0,0 0 1 0 0,1 1 0 0 0,0-1-1 0 0,0 1 1 0 0,1 0-1 0 0,7-6 1 0 0,-13 12 7 0 0,1-1 1 0 0,-1 1-1 0 0,0 0 1 0 0,1 0-1 0 0,-1 0 1 0 0,0-1-1 0 0,1 1 1 0 0,-1 0-1 0 0,1 0 0 0 0,-1 0 1 0 0,0 0-1 0 0,1 0 1 0 0,-1 0-1 0 0,0 0 1 0 0,1 0-1 0 0,-1 0 0 0 0,1 0 1 0 0,-1 0-1 0 0,0 0 1 0 0,1 0-1 0 0,-1 0 1 0 0,1 0-1 0 0,-1 0 1 0 0,0 0-1 0 0,1 0 0 0 0,-1 0 1 0 0,0 1-1 0 0,1-1 1 0 0,-1 0-1 0 0,0 0 1 0 0,1 0-1 0 0,-1 1 1 0 0,0-1-1 0 0,1 1 0 0 0,8 15 64 0 0,0 26 190 0 0,-9-40-231 0 0,2 6 67 0 0,-1 1 0 0 0,2 0 0 0 0,3 10 0 0 0,-5-16-62 0 0,0 0 1 0 0,1-1-1 0 0,-1 1 0 0 0,1 0 1 0 0,-1 0-1 0 0,1-1 0 0 0,0 1 1 0 0,0-1-1 0 0,0 0 0 0 0,1 1 1 0 0,-1-1-1 0 0,3 2 0 0 0,-1-2-5 0 0,-1-1 0 0 0,1 1 0 0 0,0-1 0 0 0,-1 1 0 0 0,1-1 0 0 0,0 0 0 0 0,0-1-1 0 0,-1 1 1 0 0,1-1 0 0 0,0 1 0 0 0,0-1 0 0 0,0 0 0 0 0,5-1 0 0 0,7-2-33 0 0,0 0 1 0 0,15-5 0 0 0,1-1-143 0 0,-27 8 109 0 0,0 0 0 0 0,0-1-1 0 0,0 1 1 0 0,0-1 0 0 0,0 0-1 0 0,-1-1 1 0 0,1 1 0 0 0,-1-1 0 0 0,1 0-1 0 0,-1 0 1 0 0,0 0 0 0 0,0-1-1 0 0,0 0 1 0 0,4-4 0 0 0,-5 2 4 0 0,1 0-1 0 0,-1 0 1 0 0,0 0 0 0 0,0 0-1 0 0,-1 0 1 0 0,0-1 0 0 0,0 1-1 0 0,-1 0 1 0 0,1-1 0 0 0,-1 0-1 0 0,0-7 1 0 0,0-21-43 0 0,-1-1-1 0 0,-1 0 1 0 0,-12-61 0 0 0,12 90 79 0 0,-1-1 0 0 0,1 0 0 0 0,-2 1 1 0 0,-3-10-1 0 0,6 17 4 0 0,0 0-1 0 0,0 0 1 0 0,0 0-1 0 0,0 0 1 0 0,0 0 0 0 0,0 0-1 0 0,-1 0 1 0 0,1 0 0 0 0,0 0-1 0 0,0 0 1 0 0,0 0 0 0 0,0 0-1 0 0,0 0 1 0 0,0 0-1 0 0,0 0 1 0 0,0 0 0 0 0,-1 0-1 0 0,1 0 1 0 0,0 0 0 0 0,0 0-1 0 0,0 0 1 0 0,0 0 0 0 0,0 0-1 0 0,0 0 1 0 0,0 0-1 0 0,0 0 1 0 0,-1 0 0 0 0,1 0-1 0 0,0 1 1 0 0,0-1 0 0 0,0 0-1 0 0,0 0 1 0 0,0 0-1 0 0,0 0 1 0 0,0 0 0 0 0,0 0-1 0 0,0 0 1 0 0,0 0 0 0 0,0 0-1 0 0,0 0 1 0 0,0 1 0 0 0,0-1-1 0 0,0 0 1 0 0,0 0-1 0 0,0 0 1 0 0,0 0 0 0 0,0 0-1 0 0,-1 0 1 0 0,1 0 0 0 0,0 0-1 0 0,1 1 1 0 0,-1-1-1 0 0,0 0 1 0 0,0 0 0 0 0,0 0-1 0 0,0 0 1 0 0,0 0 0 0 0,0 0-1 0 0,-4 15-33 0 0,-2 15-13 0 0,-2 14 103 0 0,2 0-1 0 0,2 1 1 0 0,2-1 0 0 0,4 57-1 0 0,-1-96-123 0 0,-1 0 0 0 0,1-1 0 0 0,0 1 0 0 0,0 0 0 0 0,1 0-1 0 0,-1-1 1 0 0,1 1 0 0 0,0-1 0 0 0,1 0 0 0 0,-1 0 0 0 0,1 1-1 0 0,0-1 1 0 0,-1-1 0 0 0,2 1 0 0 0,-1 0 0 0 0,0-1 0 0 0,5 4 0 0 0,-4-3-462 0 0,3 0-2735 0 0,-5-17 1256 0 0,-2 11 1961 0 0,-1 0 1 0 0,1 1 0 0 0,-1-1 0 0 0,1 1-1 0 0,-1-1 1 0 0,1 1 0 0 0,-1-1 0 0 0,0 1-1 0 0,0-1 1 0 0,1 1 0 0 0,-1-1 0 0 0,0 1-1 0 0,-1 0 1 0 0,1 0 0 0 0,0 0 0 0 0,0-1-1 0 0,0 1 1 0 0,-1 0 0 0 0,1 0 0 0 0,0 1-1 0 0,-1-1 1 0 0,1 0 0 0 0,-1 0 0 0 0,-2 0-1 0 0,-7-4 191 0 0,0 2 1 0 0,-18-5-1 0 0,8 3 214 0 0,-1 5 297 0 0,10 0 409 0 0,24-10-242 0 0,5 1-778 0 0,1 1 0 0 0,0 1 0 0 0,0 1 1 0 0,1 1-1 0 0,0 0 0 0 0,28-3 0 0 0,33-9-45 0 0,-24 3 16 0 0,-32 9 6 0 0,0-1-1 0 0,-1 0 0 0 0,0-2 1 0 0,0-1-1 0 0,28-16 0 0 0,-50 25 1 0 0,1-1 0 0 0,-1 0 0 0 0,0 0 0 0 0,1 0-1 0 0,-1 0 1 0 0,0 0 0 0 0,0 0 0 0 0,0 0 0 0 0,0-1 0 0 0,0 1 0 0 0,0 0-1 0 0,0-1 1 0 0,0 1 0 0 0,0 0 0 0 0,0-1 0 0 0,-1 1 0 0 0,1-3-1 0 0,-1 4 4 0 0,0-1 0 0 0,0 0-1 0 0,0 0 1 0 0,0 0 0 0 0,0 0-1 0 0,0 0 1 0 0,0 0-1 0 0,0 0 1 0 0,-1 0 0 0 0,1 0-1 0 0,0 0 1 0 0,-1 0 0 0 0,1 1-1 0 0,-1-1 1 0 0,1 0-1 0 0,-1 0 1 0 0,1 0 0 0 0,-1 1-1 0 0,0-1 1 0 0,1 0 0 0 0,-2 0-1 0 0,-1-1 13 0 0,0 0 0 0 0,1 0-1 0 0,-2 0 1 0 0,1 0 0 0 0,0 1 0 0 0,0-1-1 0 0,-1 1 1 0 0,1 0 0 0 0,0 0 0 0 0,-1 0-1 0 0,1 0 1 0 0,-1 1 0 0 0,-4-1 0 0 0,5 1-12 0 0,0 0 0 0 0,0 0 0 0 0,0 1 0 0 0,-1-1 1 0 0,1 1-1 0 0,0 0 0 0 0,0 0 0 0 0,1 0 1 0 0,-1 0-1 0 0,0 0 0 0 0,0 0 0 0 0,0 1 0 0 0,1-1 1 0 0,-1 1-1 0 0,1 0 0 0 0,-1 0 0 0 0,-3 4 0 0 0,3-3 31 0 0,0 1-1 0 0,1 0 0 0 0,-1 0 0 0 0,1 1 0 0 0,0-1 0 0 0,0 0 1 0 0,0 1-1 0 0,0-1 0 0 0,1 1 0 0 0,-2 7 0 0 0,2-2 5 0 0,0 1-1 0 0,0-1 1 0 0,1 1 0 0 0,0 0-1 0 0,1-1 1 0 0,0 1-1 0 0,1-1 1 0 0,0 0-1 0 0,7 20 1 0 0,-6-23-76 0 0,0-1 1 0 0,0 0 0 0 0,1 0-1 0 0,0 0 1 0 0,0 0 0 0 0,0 0-1 0 0,1-1 1 0 0,0 0-1 0 0,0 0 1 0 0,0 0 0 0 0,1-1-1 0 0,-1 0 1 0 0,10 5-1 0 0,-14-8-15 0 0,1-1-1 0 0,-1 0 0 0 0,0 0 0 0 0,1 1 0 0 0,-1-1 1 0 0,0 0-1 0 0,0 0 0 0 0,1 0 0 0 0,-1-1 0 0 0,0 1 1 0 0,0 0-1 0 0,1 0 0 0 0,-1-1 0 0 0,0 1 0 0 0,0-1 1 0 0,0 1-1 0 0,1-1 0 0 0,0 0 0 0 0,23-18-484 0 0,-2 2 184 0 0,-18 15 307 0 0,-1 0-1 0 0,0 0 1 0 0,0 0 0 0 0,0-1 0 0 0,0 0 0 0 0,0 0 0 0 0,0 0 0 0 0,-1 0-1 0 0,1-1 1 0 0,-1 1 0 0 0,0-1 0 0 0,0 0 0 0 0,4-8 0 0 0,-3 3 31 0 0,0-1 0 0 0,-1 1 1 0 0,0-1-1 0 0,-1 0 0 0 0,2-16 1 0 0,-3 22 13 0 0,1-1 1 0 0,-1 0-1 0 0,1 0 0 0 0,0 1 1 0 0,3-6-1 0 0,-4 8 6 0 0,0 1 1 0 0,-1-1-1 0 0,1 1 0 0 0,0 0 0 0 0,0-1 0 0 0,0 1 0 0 0,0 0 0 0 0,0 0 0 0 0,0 0 0 0 0,0-1 0 0 0,1 1 0 0 0,-1 0 1 0 0,0 1-1 0 0,1-1 0 0 0,-1 0 0 0 0,0 0 0 0 0,1 0 0 0 0,-1 1 0 0 0,1-1 0 0 0,2 0 0 0 0,-4 1-7 0 0,1 1-1 0 0,-1-1 1 0 0,1 1-1 0 0,-1-1 1 0 0,1 0-1 0 0,-1 1 1 0 0,0-1-1 0 0,1 1 1 0 0,-1-1-1 0 0,0 1 1 0 0,1-1-1 0 0,-1 1 0 0 0,0-1 1 0 0,0 1-1 0 0,0-1 1 0 0,1 1-1 0 0,-1-1 1 0 0,0 1-1 0 0,0-1 1 0 0,0 1-1 0 0,0-1 1 0 0,0 1-1 0 0,0 0 1 0 0,0-1-1 0 0,0 1 1 0 0,0-1-1 0 0,0 1 0 0 0,0-1 1 0 0,-1 2-1 0 0,-2 17 268 0 0,-4 24 100 0 0,5-38-363 0 0,1 1-1 0 0,-1-1 1 0 0,2 1 0 0 0,-1 0 0 0 0,0-1 0 0 0,1 1 0 0 0,1 6 0 0 0,-1-10-22 0 0,0-1 1 0 0,0 0 0 0 0,0 0 0 0 0,0 0 0 0 0,0 0-1 0 0,0 0 1 0 0,0 0 0 0 0,1 1 0 0 0,-1-1-1 0 0,0 0 1 0 0,1 0 0 0 0,-1 0 0 0 0,1 0 0 0 0,-1 0-1 0 0,1 0 1 0 0,-1 0 0 0 0,1 0 0 0 0,0-1 0 0 0,-1 1-1 0 0,1 0 1 0 0,0 0 0 0 0,0 0 0 0 0,0-1 0 0 0,0 1-1 0 0,0 0 1 0 0,0-1 0 0 0,0 1 0 0 0,0-1 0 0 0,0 1-1 0 0,0-1 1 0 0,0 1 0 0 0,0-1 0 0 0,0 0-1 0 0,0 0 1 0 0,0 1 0 0 0,0-1 0 0 0,0 0 0 0 0,1 0-1 0 0,-1 0 1 0 0,0 0 0 0 0,2-1 0 0 0,-1 0 3 0 0,1 0 0 0 0,-1 0 0 0 0,0-1 0 0 0,0 1 1 0 0,0-1-1 0 0,0 1 0 0 0,0-1 0 0 0,0 0 0 0 0,0 1 0 0 0,0-1 0 0 0,-1 0 1 0 0,3-3-1 0 0,14-13-10 0 0,-17 17 7 0 0,0 0 0 0 0,1 0 0 0 0,-1 0 0 0 0,1 0-1 0 0,-1 0 1 0 0,1 1 0 0 0,0-1 0 0 0,-1 0 0 0 0,1 1 0 0 0,0 0 0 0 0,1-1 0 0 0,-2 1 7 0 0,0 1 1 0 0,0-1 0 0 0,0 1-1 0 0,0-1 1 0 0,0 1-1 0 0,0-1 1 0 0,0 1-1 0 0,0 0 1 0 0,0-1-1 0 0,-1 1 1 0 0,1 0-1 0 0,0 0 1 0 0,0 0-1 0 0,0 1 1 0 0,5 4 95 0 0,-1-1-47 0 0,1-1 0 0 0,-1 1 0 0 0,1-1 0 0 0,0-1 0 0 0,0 1 0 0 0,1-1 0 0 0,-1 0 0 0 0,1 0 0 0 0,0-1 0 0 0,-1 0 0 0 0,1 0 0 0 0,0-1 0 0 0,0 1 0 0 0,8-1 0 0 0,-6 0-46 0 0,0-1 0 0 0,-1 0 0 0 0,1 0 0 0 0,0-1 0 0 0,0 0 0 0 0,-1-1 0 0 0,1 0 0 0 0,-1 0 0 0 0,0-1 0 0 0,1 0 0 0 0,8-5 0 0 0,-14 6 4 0 0,0 1-1 0 0,0-1 1 0 0,-1-1-1 0 0,1 1 1 0 0,-1 0-1 0 0,1-1 1 0 0,-1 1 0 0 0,0-1-1 0 0,0 0 1 0 0,0 0-1 0 0,0 0 1 0 0,0 0-1 0 0,-1 0 1 0 0,1 0-1 0 0,-1 0 1 0 0,0 0-1 0 0,0-1 1 0 0,0 1-1 0 0,-1 0 1 0 0,1-1 0 0 0,-1 1-1 0 0,1-1 1 0 0,-1-3-1 0 0,-1-9 103 0 0,-1 0 0 0 0,0 0 0 0 0,-8-29-1 0 0,2 5-63 0 0,2 1-33 0 0,-2-61 0 0 0,7 107-24 0 0,0 0-1 0 0,0 0 0 0 0,-1 0 1 0 0,-4 12-1 0 0,-3 9-1 0 0,-5 38-904 0 0,-9 112 0 0 0,23-175 779 0 0,-1 1-127 0 0,1-1 1 0 0,0 0 0 0 0,0 0-1 0 0,0 0 1 0 0,0 0 0 0 0,1 0-1 0 0,-1 1 1 0 0,1-1 0 0 0,2 5-1 0 0,-1 1-956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7.230"/>
    </inkml:context>
    <inkml:brush xml:id="br0">
      <inkml:brushProperty name="width" value="0.05" units="cm"/>
      <inkml:brushProperty name="height" value="0.05" units="cm"/>
    </inkml:brush>
  </inkml:definitions>
  <inkml:trace contextRef="#ctx0" brushRef="#br0">1 747 6721 0 0,'3'-12'42'0'0,"1"1"0"0"0,0 0 1 0 0,0 0-1 0 0,1 0 1 0 0,1 1-1 0 0,7-12 0 0 0,-9 18 20 0 0,-1 0-1 0 0,1 0 1 0 0,0 1-1 0 0,0-1 1 0 0,0 1 0 0 0,0 0-1 0 0,1 0 1 0 0,-1 0-1 0 0,1 1 1 0 0,0 0-1 0 0,0-1 1 0 0,0 2-1 0 0,0-1 1 0 0,0 1-1 0 0,0-1 1 0 0,7 1-1 0 0,38-4 157 0 0,1 2-1 0 0,95 8 1 0 0,7 0-162 0 0,-143-5-51 0 0,18-1 9 0 0,29-3-1 0 0,-50 3-8 0 0,0-1 0 0 0,0 1 1 0 0,0-1-1 0 0,0 0 0 0 0,0 0 0 0 0,-1-1 0 0 0,1 0 0 0 0,-1-1 0 0 0,9-5 0 0 0,-14 8 138 0 0,-1-7-71 0 0,0-26-46 0 0,0 25 102 0 0,-11 0-42 0 0,4 2-62 0 0,-29-23 43 0 0,32 28-54 0 0,1 0-1 0 0,0 0 1 0 0,-1 0-1 0 0,1 0 0 0 0,-1 1 1 0 0,0-1-1 0 0,0 1 0 0 0,1 0 1 0 0,-1 0-1 0 0,-7-1 1 0 0,8 3 11 0 0,-1-1 0 0 0,1 1 0 0 0,0 0 1 0 0,0 1-1 0 0,-1-1 0 0 0,1 0 1 0 0,0 1-1 0 0,0 0 0 0 0,1 0 1 0 0,-1 0-1 0 0,0 0 0 0 0,0 0 1 0 0,1 0-1 0 0,-3 3 0 0 0,-3 3 79 0 0,-7 5 37 0 0,0 0 1 0 0,2 2-1 0 0,-1 0 1 0 0,2 0-1 0 0,0 1 0 0 0,1 1 1 0 0,-15 28-1 0 0,26-44-136 0 0,0 0-1 0 0,0 0 1 0 0,0-1-1 0 0,0 1 1 0 0,0 0-1 0 0,0 0 1 0 0,0 0 0 0 0,0 0-1 0 0,0 0 1 0 0,0 0-1 0 0,1 0 1 0 0,-1-1-1 0 0,0 1 1 0 0,0 0-1 0 0,1 0 1 0 0,-1 0-1 0 0,1 1 1 0 0,2 8 8 0 0,10 33 13 0 0,-11-39-22 0 0,-1-1 0 0 0,1 0-1 0 0,0 1 1 0 0,0-1 0 0 0,0 0 0 0 0,0 0-1 0 0,0 0 1 0 0,1 0 0 0 0,-1-1-1 0 0,1 1 1 0 0,3 2 0 0 0,-3-4-4 0 0,1 0 1 0 0,-1 0 0 0 0,0-1 0 0 0,1 0 0 0 0,-1 0-1 0 0,1 1 1 0 0,-1-2 0 0 0,0 1 0 0 0,1 0 0 0 0,-1-1-1 0 0,1 0 1 0 0,-1 1 0 0 0,0-1 0 0 0,5-2 0 0 0,-2 1 1 0 0,11-3-86 0 0,0-1-1 0 0,-1 0 1 0 0,0-1-1 0 0,0-1 1 0 0,-1 0-1 0 0,19-14 0 0 0,-28 17 67 0 0,1 0-1 0 0,-1 0 0 0 0,1-1 0 0 0,-2 0 0 0 0,1 0 0 0 0,-1-1 0 0 0,0 0 1 0 0,0 1-1 0 0,0-2 0 0 0,-1 1 0 0 0,0 0 0 0 0,-1-1 0 0 0,0 0 0 0 0,0 0 0 0 0,2-9 1 0 0,-2-3 6 0 0,5-25 7 0 0,-7 42 5 0 0,0 0-1 0 0,0 1 1 0 0,0-1-1 0 0,0 0 1 0 0,0 0-1 0 0,1 1 1 0 0,-1-1-1 0 0,1 0 1 0 0,0 1 0 0 0,0 0-1 0 0,2-3 1 0 0,-3 4 3 0 0,0 0 1 0 0,0 1 0 0 0,0-1-1 0 0,0 1 1 0 0,0 0 0 0 0,0-1-1 0 0,-1 1 1 0 0,1 0-1 0 0,0 0 1 0 0,0-1 0 0 0,0 1-1 0 0,0 0 1 0 0,0 0 0 0 0,0 0-1 0 0,0 0 1 0 0,0 0 0 0 0,0 0-1 0 0,0 1 1 0 0,0-1 0 0 0,0 0-1 0 0,0 0 1 0 0,0 1 0 0 0,0-1-1 0 0,0 0 1 0 0,0 1 0 0 0,0-1-1 0 0,-1 1 1 0 0,1-1 0 0 0,0 1-1 0 0,0 0 1 0 0,-1-1 0 0 0,2 3-1 0 0,24 27 259 0 0,-20-22-166 0 0,9 14 160 0 0,-1 1 0 0 0,-1 0 0 0 0,10 27 0 0 0,-22-47-237 0 0,1 2 12 0 0,0 0 0 0 0,0 0 1 0 0,-1 0-1 0 0,1 0 0 0 0,-1 0 0 0 0,-1 0 0 0 0,1 10 1 0 0,-1-13-25 0 0,0 0 0 0 0,0-1 0 0 0,0 1 0 0 0,0-1 0 0 0,0 1 1 0 0,-1 0-1 0 0,1-1 0 0 0,0 1 0 0 0,-1-1 0 0 0,1 1 0 0 0,-1-1 1 0 0,0 1-1 0 0,0-1 0 0 0,1 1 0 0 0,-1-1 0 0 0,0 0 0 0 0,0 0 0 0 0,0 1 1 0 0,-1-1-1 0 0,1 0 0 0 0,0 0 0 0 0,0 0 0 0 0,0 0 0 0 0,-1 0 1 0 0,1 0-1 0 0,-1 0 0 0 0,1-1 0 0 0,-2 2 0 0 0,3-3-5 0 0,-1 1 0 0 0,1 0 0 0 0,0 0 0 0 0,0-1 0 0 0,0 1 0 0 0,-1 0 1 0 0,1 0-1 0 0,0-1 0 0 0,0 1 0 0 0,0 0 0 0 0,0-1 0 0 0,0 1 0 0 0,-1 0 0 0 0,1-1 0 0 0,0 1 0 0 0,0 0 0 0 0,0-1 0 0 0,0 1 0 0 0,0 0 0 0 0,0-1 0 0 0,0 1 0 0 0,0 0 0 0 0,0-1 1 0 0,0 1-1 0 0,0 0 0 0 0,1-1 0 0 0,-1 1 0 0 0,0 0 0 0 0,0 0 0 0 0,0-1 0 0 0,0 1 0 0 0,1-1 0 0 0,2-11-31 0 0,58-80-629 0 0,-53 81 612 0 0,0 1-1 0 0,0-1 1 0 0,1 1-1 0 0,0 1 1 0 0,1 0-1 0 0,0 0 1 0 0,0 0-1 0 0,1 2 1 0 0,0-1-1 0 0,17-8 1 0 0,-23 13 42 0 0,1 0 0 0 0,0 1 0 0 0,0 0 0 0 0,0 0 0 0 0,0 0 0 0 0,0 0 0 0 0,0 1 0 0 0,1 0 0 0 0,-1 0 0 0 0,0 1 0 0 0,1 0 0 0 0,-1 0 0 0 0,0 0 0 0 0,1 1 0 0 0,-1 0 0 0 0,0 0 0 0 0,0 1 0 0 0,0-1 0 0 0,0 1 0 0 0,0 1 0 0 0,0-1 0 0 0,0 1 0 0 0,8 5 0 0 0,-11-5 17 0 0,0 0 1 0 0,-1 0-1 0 0,1 0 0 0 0,-1 0 0 0 0,1 0 1 0 0,-1 0-1 0 0,0 1 0 0 0,0-1 0 0 0,0 1 1 0 0,-1-1-1 0 0,1 1 0 0 0,-1 0 0 0 0,0 0 1 0 0,0 0-1 0 0,0 0 0 0 0,-1-1 0 0 0,1 1 1 0 0,-1 0-1 0 0,0 5 0 0 0,0 3 3 0 0,-1 0-1 0 0,0 0 1 0 0,-1-1-1 0 0,0 1 1 0 0,-5 12-1 0 0,5-18-12 0 0,0 0 0 0 0,-1-1 0 0 0,0 1 0 0 0,0 0 0 0 0,0-1 0 0 0,-1 0 1 0 0,0 0-1 0 0,-7 8 0 0 0,12-19-228 0 0,0-1 0 0 0,1 0 0 0 0,-1 1 0 0 0,6-11 0 0 0,3 1-182 0 0,2 0 0 0 0,-1 1 0 0 0,21-20 0 0 0,-10 10 141 0 0,16-13-27 0 0,-35 35 290 0 0,0 1 0 0 0,0-1 0 0 0,0 1 0 0 0,1 0 0 0 0,-1 0 0 0 0,1 0 0 0 0,0 0 0 0 0,-1 1 0 0 0,1 0 0 0 0,5-2 0 0 0,-8 3 24 0 0,0 0-1 0 0,0 0 0 0 0,0 0 0 0 0,0 0 0 0 0,0 0 0 0 0,0 0 1 0 0,-1 0-1 0 0,1 1 0 0 0,0-1 0 0 0,0 0 0 0 0,0 1 1 0 0,-1-1-1 0 0,1 0 0 0 0,0 1 0 0 0,0-1 0 0 0,-1 1 0 0 0,1-1 1 0 0,0 1-1 0 0,-1-1 0 0 0,1 1 0 0 0,0 0 0 0 0,-1-1 1 0 0,1 1-1 0 0,-1 0 0 0 0,1-1 0 0 0,-1 1 0 0 0,1 0 0 0 0,-1 0 1 0 0,0 0-1 0 0,1-1 0 0 0,-1 1 0 0 0,0 0 0 0 0,0 1 1 0 0,7 36 792 0 0,-5-19-449 0 0,-1-15-321 0 0,1 0 0 0 0,-1 0 1 0 0,1 0-1 0 0,0 0 0 0 0,0 0 0 0 0,0-1 1 0 0,0 1-1 0 0,1-1 0 0 0,-1 1 0 0 0,1-1 0 0 0,0 0 1 0 0,0 0-1 0 0,6 4 0 0 0,-3-3-10 0 0,0 0-1 0 0,0-1 1 0 0,0 1 0 0 0,1-2-1 0 0,-1 1 1 0 0,1-1-1 0 0,11 3 1 0 0,4-1-16 0 0,0-2 0 0 0,1 0 0 0 0,0-2 0 0 0,24-2 1 0 0,53-7-316 0 0,141-31 0 0 0,-230 38 260 0 0,-1-1 0 0 0,1 0 0 0 0,-1 0 1 0 0,0-1-1 0 0,0-1 0 0 0,18-10 0 0 0,-24 13 11 0 0,-1-1 0 0 0,1 0 0 0 0,-1 0 1 0 0,1 0-1 0 0,-1 0 0 0 0,0-1 0 0 0,0 0 0 0 0,0 1 1 0 0,-1-1-1 0 0,1 0 0 0 0,-1 0 0 0 0,0 0 0 0 0,0 0 1 0 0,0-1-1 0 0,-1 1 0 0 0,0-1 0 0 0,1 1 0 0 0,-1-7 1 0 0,0 0-10 0 0,0 0 1 0 0,-1 0-1 0 0,0 0 1 0 0,-3-16-1 0 0,2 23 58 0 0,0 0 0 0 0,0 0 0 0 0,0 0 0 0 0,0 0 0 0 0,-1 0 0 0 0,1 0 0 0 0,-1 1 0 0 0,0-1 0 0 0,0 1 0 0 0,0-1 0 0 0,0 1 0 0 0,-1 0 0 0 0,0 0 0 0 0,1 0 0 0 0,-5-4 0 0 0,5 7-5 0 0,1-1 1 0 0,0 1-1 0 0,-1-1 0 0 0,1 1 1 0 0,-1-1-1 0 0,1 1 0 0 0,-1 0 1 0 0,1-1-1 0 0,-1 1 1 0 0,1 0-1 0 0,-1 0 0 0 0,1 0 1 0 0,-1 0-1 0 0,1 1 0 0 0,-1-1 1 0 0,1 0-1 0 0,-1 1 1 0 0,1-1-1 0 0,-1 1 0 0 0,1-1 1 0 0,0 1-1 0 0,-1-1 0 0 0,1 1 1 0 0,0 0-1 0 0,-3 2 1 0 0,-32 28 156 0 0,29-25-130 0 0,-21 19 63 0 0,-42 44 148 0 0,62-61-230 0 0,1 0 0 0 0,1 1 0 0 0,0 0 1 0 0,0 0-1 0 0,0 1 0 0 0,-6 17 0 0 0,11-25-23 0 0,0-1 0 0 0,1 1 0 0 0,-1 0 0 0 0,1 0 0 0 0,-1-1 0 0 0,1 1 0 0 0,0 0 1 0 0,0 0-1 0 0,0 0 0 0 0,0 0 0 0 0,0-1 0 0 0,0 1 0 0 0,0 0 0 0 0,1 0 0 0 0,0 2 0 0 0,-1-3 1 0 0,1 0 0 0 0,-1-1-1 0 0,1 1 1 0 0,0 0 0 0 0,-1 0-1 0 0,1 0 1 0 0,0-1 0 0 0,-1 1-1 0 0,1 0 1 0 0,0-1 0 0 0,0 1-1 0 0,0-1 1 0 0,0 1 0 0 0,-1-1-1 0 0,1 1 1 0 0,0-1 0 0 0,0 0-1 0 0,0 1 1 0 0,0-1 0 0 0,1 0-1 0 0,4 1-50 0 0,0-1 0 0 0,-1 0-1 0 0,1 0 1 0 0,0 0 0 0 0,0-1-1 0 0,-1 0 1 0 0,1 0 0 0 0,6-3-1 0 0,18-4-364 0 0,-8 2 120 0 0,0 0-1 0 0,-1-1 1 0 0,0-1-1 0 0,34-19 0 0 0,-47 19 310 0 0,-15 7 293 0 0,6 1-248 0 0,-1 0 1 0 0,0 1-1 0 0,0-1 0 0 0,1 1 0 0 0,-1-1 0 0 0,0 1 1 0 0,1 0-1 0 0,-1 0 0 0 0,1 0 0 0 0,-1 0 0 0 0,1 0 1 0 0,-3 2-1 0 0,3-2-4 0 0,0 1 0 0 0,0-1 1 0 0,0 0-1 0 0,0 1 0 0 0,0-1 1 0 0,1 0-1 0 0,-1 1 0 0 0,1-1 1 0 0,-1 1-1 0 0,1-1 0 0 0,-1 1 1 0 0,1-1-1 0 0,0 1 0 0 0,0-1 0 0 0,0 1 1 0 0,0-1-1 0 0,0 1 0 0 0,0-1 1 0 0,0 1-1 0 0,1 2 0 0 0,0-1 15 0 0,0 0-1 0 0,0-1 1 0 0,1 1-1 0 0,-1-1 0 0 0,1 1 1 0 0,-1-1-1 0 0,1 1 1 0 0,0-1-1 0 0,0 0 1 0 0,3 3-1 0 0,1 0 13 0 0,0 0 0 0 0,1 0 0 0 0,-1-1 0 0 0,1 0-1 0 0,0-1 1 0 0,0 1 0 0 0,14 4 0 0 0,-6-5-73 0 0,1 1 0 0 0,0-2 0 0 0,0 0 0 0 0,0-1 0 0 0,0-1 0 0 0,0 0 0 0 0,0-2 0 0 0,0 1 0 0 0,0-2 0 0 0,0 0 0 0 0,0-1 0 0 0,-1 0 0 0 0,20-10 0 0 0,-15 6-176 0 0,-1-2 0 0 0,0-1-1 0 0,-1 0 1 0 0,0-1 0 0 0,0-1 0 0 0,-2-1 0 0 0,1-1-1 0 0,-2 0 1 0 0,20-24 0 0 0,-23 24-7 0 0,-1-2 0 0 0,0 1 0 0 0,-2-2 0 0 0,1 1 0 0 0,-2-1 0 0 0,10-32 0 0 0,-10 21 81 0 0,-1-1-1 0 0,-2 0 0 0 0,3-52 0 0 0,-5 41 97 0 0,0 2 109 0 0,-4-51 0 0 0,1 89-102 0 0,1 1 1 0 0,-1-1-1 0 0,0 0 1 0 0,0 0-1 0 0,-1 0 1 0 0,1 1-1 0 0,0-1 1 0 0,0 0-1 0 0,0 0 1 0 0,0 1-1 0 0,-1-1 1 0 0,1 0-1 0 0,0 0 1 0 0,-1 1-1 0 0,1-1 1 0 0,-1 0-1 0 0,1 1 1 0 0,-1-2-1 0 0,0 2-1 0 0,1 0 0 0 0,-1 0 0 0 0,1 0 0 0 0,0 0 0 0 0,-1 1 0 0 0,1-1-1 0 0,-1 0 1 0 0,1 0 0 0 0,0 0 0 0 0,-1 1 0 0 0,1-1 0 0 0,0 0 0 0 0,-1 1 0 0 0,1-1-1 0 0,0 0 1 0 0,-1 0 0 0 0,1 1 0 0 0,0-1 0 0 0,0 1 0 0 0,0-1 0 0 0,-1 0 0 0 0,1 1-1 0 0,0 0 1 0 0,-14 30 296 0 0,-9 37 101 0 0,2 1 1 0 0,-18 107 0 0 0,34-143-718 0 0,2 0 0 0 0,1 0 1 0 0,2 0-1 0 0,1 0 0 0 0,1-1 1 0 0,2 1-1 0 0,16 59 0 0 0,-14-72-507 0 0,2-5-220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30.538"/>
    </inkml:context>
    <inkml:brush xml:id="br0">
      <inkml:brushProperty name="width" value="0.05" units="cm"/>
      <inkml:brushProperty name="height" value="0.05" units="cm"/>
    </inkml:brush>
  </inkml:definitions>
  <inkml:trace contextRef="#ctx0" brushRef="#br0">1 112 11237 0 0,'8'-13'136'0'0,"-2"1"116"0"0,2 0 112 0 0,4 6 88 0 0,-8-8 28 0 0,7 4-12 0 0,3-2 0 0 0,6 10 8 0 0,0-7-156 0 0,9 4-168 0 0,1-1-248 0 0,4-5-356 0 0,1 11-328 0 0,-3 2-404 0 0,3 3-428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32.630"/>
    </inkml:context>
    <inkml:brush xml:id="br0">
      <inkml:brushProperty name="width" value="0.05" units="cm"/>
      <inkml:brushProperty name="height" value="0.05" units="cm"/>
    </inkml:brush>
  </inkml:definitions>
  <inkml:trace contextRef="#ctx0" brushRef="#br0">47 292 7485 0 0,'-4'-4'67'0'0,"0"0"0"0"0,0 0 1 0 0,0 0-1 0 0,1 0 0 0 0,-1-1 1 0 0,1 1-1 0 0,0-1 1 0 0,1 0-1 0 0,-1 0 0 0 0,1 0 1 0 0,0-1-1 0 0,0 1 0 0 0,0 0 1 0 0,1-1-1 0 0,0 1 0 0 0,0-1 1 0 0,0 1-1 0 0,1-1 1 0 0,0 0-1 0 0,0 1 0 0 0,0-1 1 0 0,1 0-1 0 0,1-7 0 0 0,0 6 41 0 0,0 1-1 0 0,0-1 0 0 0,1 0 0 0 0,0 1 0 0 0,0 0 1 0 0,0-1-1 0 0,1 1 0 0 0,0 0 0 0 0,0 1 0 0 0,1-1 1 0 0,-1 1-1 0 0,1 0 0 0 0,1 0 0 0 0,-1 0 1 0 0,0 1-1 0 0,1 0 0 0 0,0 0 0 0 0,8-4 0 0 0,7-2 33 0 0,0 2 0 0 0,1 0 0 0 0,0 1 0 0 0,1 1 0 0 0,0 1 0 0 0,-1 1 0 0 0,1 1 0 0 0,1 1 0 0 0,-1 1 0 0 0,0 2 0 0 0,0 0 0 0 0,0 1 0 0 0,36 8 0 0 0,-49-7-134 0 0,0 0 0 0 0,0 1 1 0 0,0 1-1 0 0,-1 0 0 0 0,1 0 1 0 0,-1 0-1 0 0,0 1 0 0 0,0 1 0 0 0,-1 0 1 0 0,0 0-1 0 0,0 0 0 0 0,-1 1 0 0 0,0 0 1 0 0,0 1-1 0 0,-1-1 0 0 0,0 1 0 0 0,8 18 1 0 0,-10-20-5 0 0,-1 0 1 0 0,0 1 0 0 0,-1 0-1 0 0,0-1 1 0 0,0 1-1 0 0,-1 0 1 0 0,1 0 0 0 0,-2 0-1 0 0,1 0 1 0 0,-1 0-1 0 0,-1 0 1 0 0,1 0 0 0 0,-1 0-1 0 0,-1 0 1 0 0,1 0-1 0 0,-1-1 1 0 0,-1 1 0 0 0,0 0-1 0 0,0-1 1 0 0,0 0-1 0 0,-1 0 1 0 0,0 0 0 0 0,0 0-1 0 0,-6 7 1 0 0,-17 16 35 0 0,-2 0 0 0 0,-56 44 0 0 0,53-49 133 0 0,1 3 0 0 0,-48 53 0 0 0,74-74-130 0 0,0 0 1 0 0,0-1-1 0 0,1 2 0 0 0,0-1 0 0 0,0 0 0 0 0,1 1 0 0 0,-4 12 1 0 0,6-17-22 0 0,0 1-1 0 0,1-1 1 0 0,-1 0 0 0 0,1 0 0 0 0,0 1 0 0 0,0-1 0 0 0,0 0 0 0 0,0 0 0 0 0,0 1 0 0 0,1-1 0 0 0,0 0 0 0 0,-1 0 0 0 0,1 0 0 0 0,0 0 0 0 0,1 0 0 0 0,-1 0 0 0 0,0 0 0 0 0,1 0 0 0 0,0 0 0 0 0,0 0 0 0 0,-1-1 0 0 0,4 3 0 0 0,6 6 11 0 0,1-1-1 0 0,0 0 1 0 0,1-1-1 0 0,0-1 1 0 0,0 0-1 0 0,1-1 1 0 0,0 0-1 0 0,0-1 1 0 0,0-1-1 0 0,1 0 1 0 0,17 3-1 0 0,3-1-15 0 0,1-2-1 0 0,-1-1 1 0 0,62-1 0 0 0,-49-5-32 0 0,1-2-1 0 0,-1-2 1 0 0,58-15 0 0 0,-105 20-74 0 0,-9 0 43 0 0,-12 3-4 0 0,-22 16 40 0 0,0 1 1 0 0,0 2-1 0 0,2 1 1 0 0,-70 54-1 0 0,94-65 32 0 0,1 1-1 0 0,1 0 1 0 0,0 1-1 0 0,1 0 0 0 0,-15 21 1 0 0,24-30-10 0 0,1 0 0 0 0,1 1 0 0 0,-1-1 0 0 0,1 1 0 0 0,0 0 0 0 0,0 0 1 0 0,0 0-1 0 0,0 0 0 0 0,1 0 0 0 0,0 0 0 0 0,0 0 0 0 0,0 1 0 0 0,1-1 0 0 0,0 0 0 0 0,0 0 0 0 0,0 1 0 0 0,1-1 1 0 0,-1 0-1 0 0,1 0 0 0 0,1 0 0 0 0,-1 1 0 0 0,1-1 0 0 0,3 8 0 0 0,2 0-6 0 0,1 0 0 0 0,0 0 1 0 0,1-1-1 0 0,0 0 0 0 0,17 16 0 0 0,60 49 37 0 0,-57-54-31 0 0,-2 2 0 0 0,24 27-1 0 0,-49-50-8 0 0,-1-1-1 0 0,1 1 1 0 0,-1-1-1 0 0,0 1 0 0 0,0 0 1 0 0,0-1-1 0 0,0 1 1 0 0,0 0-1 0 0,0 0 0 0 0,-1 0 1 0 0,1 0-1 0 0,-1 0 1 0 0,1 0-1 0 0,-1 0 1 0 0,0 0-1 0 0,1 0 0 0 0,-1 0 1 0 0,0 0-1 0 0,0 0 1 0 0,-1 0-1 0 0,0 4 0 0 0,0-4 2 0 0,0 1-1 0 0,0 0 1 0 0,-1-1-1 0 0,0 1 0 0 0,1-1 1 0 0,-1 1-1 0 0,0-1 1 0 0,0 0-1 0 0,0 1 0 0 0,0-1 1 0 0,-1 0-1 0 0,1-1 0 0 0,-4 3 1 0 0,-4 2 2 0 0,-1 0-1 0 0,0-1 1 0 0,0 0-1 0 0,-1 0 1 0 0,0-2 0 0 0,-13 4-1 0 0,15-5-28 0 0,-48 8-114 0 0,53-10 37 0 0,0 0 0 0 0,0 0 0 0 0,0 0 0 0 0,0 0 0 0 0,0-1 0 0 0,0 0 0 0 0,0 0 0 0 0,0 0 0 0 0,-5-3 0 0 0,8 3-92 0 0,0 0 1 0 0,0 0 0 0 0,0 0 0 0 0,0-1 0 0 0,0 1-1 0 0,0-1 1 0 0,1 1 0 0 0,-1-1 0 0 0,0 0-1 0 0,1 0 1 0 0,0 0 0 0 0,-1 0 0 0 0,1 0 0 0 0,0 0-1 0 0,0 0 1 0 0,0 0 0 0 0,0 0 0 0 0,0 0-1 0 0,1-1 1 0 0,-1 1 0 0 0,1 0 0 0 0,-1 0-1 0 0,1-1 1 0 0,0 1 0 0 0,0-4 0 0 0,0-8-1097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32.989"/>
    </inkml:context>
    <inkml:brush xml:id="br0">
      <inkml:brushProperty name="width" value="0.05" units="cm"/>
      <inkml:brushProperty name="height" value="0.05" units="cm"/>
    </inkml:brush>
  </inkml:definitions>
  <inkml:trace contextRef="#ctx0" brushRef="#br0">10 244 7681 0 0,'-9'2'737'0'0,"20"-9"487"0"0,59-18-621 0 0,1 4 0 0 0,82-15-1 0 0,152-11 761 0 0,-142 24-644 0 0,-113 15-519 0 0,302-52 1138 0 0,-315 52-437 0 0,-73-1 187 0 0,20 8-1235 0 0,12 1 15 0 0,1-1 0 0 0,-1 1 0 0 0,1 0 0 0 0,-1 0 0 0 0,0 0 0 0 0,1 1 0 0 0,-1-1 1 0 0,1 1-1 0 0,-4 1 0 0 0,6-2 43 0 0,1 1-1 0 0,0-1 1 0 0,0 0 0 0 0,0 0-1 0 0,0 0 1 0 0,0 1 0 0 0,0-1 0 0 0,0 0-1 0 0,0 0 1 0 0,0 0 0 0 0,-1 1 0 0 0,1-1-1 0 0,0 0 1 0 0,0 0 0 0 0,0 1 0 0 0,0-1-1 0 0,0 0 1 0 0,0 0 0 0 0,1 1 0 0 0,-1-1-1 0 0,0 0 1 0 0,0 0 0 0 0,0 0 0 0 0,0 1-1 0 0,0-1 1 0 0,0 0 0 0 0,0 0 0 0 0,0 0-1 0 0,0 1 1 0 0,1-1 0 0 0,-1 0 0 0 0,0 0-1 0 0,0 0 1 0 0,0 0 0 0 0,0 1 0 0 0,1-1-1 0 0,-1 0 1 0 0,0 0 0 0 0,0 0 0 0 0,0 0-1 0 0,1 0 1 0 0,-1 0 0 0 0,0 0 0 0 0,0 0-1 0 0,0 1 1 0 0,1-1 0 0 0,-1 0 0 0 0,0 0-1 0 0,0 0 1 0 0,1 0 0 0 0,-1 0 0 0 0,4 3-1502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35.359"/>
    </inkml:context>
    <inkml:brush xml:id="br0">
      <inkml:brushProperty name="width" value="0.05" units="cm"/>
      <inkml:brushProperty name="height" value="0.05" units="cm"/>
    </inkml:brush>
  </inkml:definitions>
  <inkml:trace contextRef="#ctx0" brushRef="#br0">230 984 7005 0 0,'4'-1'5'0'0,"0"-1"43"0"0,1 1 0 0 0,0-1 0 0 0,-1 0 0 0 0,1 0 0 0 0,-1-1 0 0 0,0 1 0 0 0,1-1 0 0 0,-1 0-1 0 0,-1 0 1 0 0,1 0 0 0 0,0-1 0 0 0,-1 1 0 0 0,1-1 0 0 0,-1 0 0 0 0,0 0 0 0 0,2-4 0 0 0,80-129 863 0 0,2-2-786 0 0,-72 111 30 0 0,-2 0-1 0 0,-1 0 0 0 0,12-39 0 0 0,-17 40 69 0 0,-1 0 0 0 0,-1-1-1 0 0,-1 1 1 0 0,-2-1-1 0 0,0 0 1 0 0,-4-33 0 0 0,1 45-93 0 0,-1 1 1 0 0,-1 0-1 0 0,0 0 1 0 0,-1 0-1 0 0,-1 0 1 0 0,0 0 0 0 0,-1 1-1 0 0,0 0 1 0 0,-1 0-1 0 0,-1 1 1 0 0,0 0-1 0 0,-18-22 1 0 0,19 28-61 0 0,1 1 1 0 0,0 0 0 0 0,-1 1-1 0 0,0-1 1 0 0,-1 1-1 0 0,1 1 1 0 0,-1-1-1 0 0,0 1 1 0 0,0 1-1 0 0,0-1 1 0 0,-1 2 0 0 0,1-1-1 0 0,-1 1 1 0 0,1 0-1 0 0,-1 1 1 0 0,-14-1-1 0 0,12 2 12 0 0,0 0-1 0 0,0 1 1 0 0,0 0-1 0 0,0 1 1 0 0,0 0 0 0 0,1 1-1 0 0,-1 0 1 0 0,0 1-1 0 0,1 0 1 0 0,0 1-1 0 0,0 0 1 0 0,-18 12-1 0 0,15-7 11 0 0,1 0-1 0 0,0 0 1 0 0,1 1-1 0 0,0 1 1 0 0,0 0-1 0 0,2 0 1 0 0,-1 1-1 0 0,-8 17 1 0 0,7-10 14 0 0,2 0-1 0 0,1 1 1 0 0,0 0 0 0 0,1 0 0 0 0,-4 28 0 0 0,4 1 122 0 0,2 1 1 0 0,2 0-1 0 0,2 0 0 0 0,10 74 1 0 0,1-42 254 0 0,23 89 0 0 0,34 80 302 0 0,-52-199-669 0 0,118 481 271 0 0,-129-514-489 0 0,0 0-1 0 0,-2 1 0 0 0,0-1 1 0 0,-1 0-1 0 0,-3 30 0 0 0,2-48 41 0 0,0-1-1 0 0,0 1 1 0 0,-1-1-1 0 0,1 1 1 0 0,0-1-1 0 0,-1 1 0 0 0,0-1 1 0 0,1 1-1 0 0,-1-1 1 0 0,0 1-1 0 0,0-1 1 0 0,1 0-1 0 0,-1 1 0 0 0,0-1 1 0 0,0 0-1 0 0,-1 0 1 0 0,1 0-1 0 0,0 0 1 0 0,0 0-1 0 0,-1 0 0 0 0,1 0 1 0 0,0 0-1 0 0,-1 0 1 0 0,1 0-1 0 0,-1-1 1 0 0,1 1-1 0 0,-3 0 0 0 0,2-1-134 0 0,0 1-1 0 0,-1-1 1 0 0,1 0-1 0 0,0 0 1 0 0,0 0-1 0 0,-1-1 0 0 0,1 1 1 0 0,0 0-1 0 0,0-1 1 0 0,0 1-1 0 0,0-1 1 0 0,-1 0-1 0 0,1 0 1 0 0,0 0-1 0 0,0 0 0 0 0,0 0 1 0 0,0 0-1 0 0,1 0 1 0 0,-4-3-1 0 0,0-1-309 0 0,0 0 0 0 0,0-1 0 0 0,1 1 0 0 0,0-1 0 0 0,0 0 0 0 0,0-1 0 0 0,-3-7 0 0 0,-19-52-1753 0 0,18 42 1497 0 0,-4-9-102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35.922"/>
    </inkml:context>
    <inkml:brush xml:id="br0">
      <inkml:brushProperty name="width" value="0.05" units="cm"/>
      <inkml:brushProperty name="height" value="0.05" units="cm"/>
    </inkml:brush>
  </inkml:definitions>
  <inkml:trace contextRef="#ctx0" brushRef="#br0">2 315 7777 0 0,'-1'-76'175'0'0,"1"76"-138"0"0,0-1 0 0 0,0 1 1 0 0,0-1-1 0 0,0 1 0 0 0,0 0 0 0 0,0-1 0 0 0,1 1 0 0 0,-1-1 1 0 0,0 1-1 0 0,0 0 0 0 0,0-1 0 0 0,1 1 0 0 0,-1-1 1 0 0,0 1-1 0 0,0 0 0 0 0,1-1 0 0 0,-1 1 0 0 0,0 0 0 0 0,1 0 1 0 0,-1-1-1 0 0,0 1 0 0 0,1 0 0 0 0,-1 0 0 0 0,0-1 1 0 0,1 1-1 0 0,-1 0 0 0 0,1 0 0 0 0,-1 0 0 0 0,0 0 0 0 0,1 0 1 0 0,-1 0-1 0 0,1-1 0 0 0,-1 1 0 0 0,1 0 0 0 0,-1 0 0 0 0,0 0 1 0 0,1 0-1 0 0,-1 0 0 0 0,1 1 0 0 0,-1-1 0 0 0,1 0 1 0 0,0 0-1 0 0,25 8 1232 0 0,-13-4-962 0 0,29 2 236 0 0,0-1 0 0 0,1-2 1 0 0,-1-3-1 0 0,56-4 0 0 0,172-35-256 0 0,-186 25-302 0 0,-52 10 10 0 0,-15 2 10 0 0,0 0 0 0 0,0-2 0 0 0,0 0 0 0 0,22-8 0 0 0,-39 12-4 0 0,0 0 0 0 0,0 0-1 0 0,1 0 1 0 0,-1-1 0 0 0,0 1 0 0 0,0 0-1 0 0,1 0 1 0 0,-1 0 0 0 0,0-1 0 0 0,0 1-1 0 0,0 0 1 0 0,0 0 0 0 0,1-1-1 0 0,-1 1 1 0 0,0 0 0 0 0,0 0 0 0 0,0-1-1 0 0,0 1 1 0 0,0 0 0 0 0,0-1 0 0 0,0 1-1 0 0,0 0 1 0 0,0 0 0 0 0,0-1-1 0 0,0 1 1 0 0,0 0 0 0 0,0-1 0 0 0,0 1-1 0 0,0 0 1 0 0,0 0 0 0 0,0-1 0 0 0,0 1-1 0 0,0-1 1 0 0,-8-13 9 0 0,-13-10-4 0 0,1 5-13 0 0,-45-40 15 0 0,57 52-1 0 0,-1 1-1 0 0,0 0 1 0 0,0 0-1 0 0,-1 1 1 0 0,1 0 0 0 0,-12-3-1 0 0,18 7 3 0 0,0 0-1 0 0,0 1 1 0 0,-1-1-1 0 0,1 1 0 0 0,0 0 1 0 0,-1 0-1 0 0,1 0 1 0 0,0 1-1 0 0,-1-1 0 0 0,1 1 1 0 0,0 0-1 0 0,0-1 1 0 0,-1 2-1 0 0,1-1 1 0 0,0 0-1 0 0,0 0 0 0 0,0 1 1 0 0,0 0-1 0 0,1 0 1 0 0,-1 0-1 0 0,-4 4 1 0 0,-5 4 98 0 0,1 2 1 0 0,0 0 0 0 0,-12 17 0 0 0,11-14 16 0 0,-6 7 150 0 0,1 2 0 0 0,-15 26 0 0 0,27-40-215 0 0,0 0 0 0 0,0 1-1 0 0,1 0 1 0 0,0 0-1 0 0,1 0 1 0 0,1 0-1 0 0,-1 1 1 0 0,0 12-1 0 0,3-20-48 0 0,0-1-1 0 0,0 1 1 0 0,0-1-1 0 0,0 0 0 0 0,1 1 1 0 0,-1-1-1 0 0,1 1 1 0 0,0-1-1 0 0,0 0 0 0 0,0 0 1 0 0,1 1-1 0 0,-1-1 1 0 0,1 0-1 0 0,3 5 0 0 0,-4-6-8 0 0,1-1 0 0 0,-1 1 0 0 0,1-1 0 0 0,0 0 0 0 0,-1 1 0 0 0,1-1 0 0 0,0 0 0 0 0,0 0 0 0 0,0 0 0 0 0,0 0 0 0 0,0-1 0 0 0,0 1 0 0 0,0 0 0 0 0,0-1 0 0 0,0 0 0 0 0,0 1 0 0 0,0-1 0 0 0,0 0 0 0 0,1 0 0 0 0,-1 0 0 0 0,0 0 0 0 0,0-1 0 0 0,0 1 0 0 0,4-2 0 0 0,11-2-66 0 0,0-2 1 0 0,0 0 0 0 0,-1-1-1 0 0,0 0 1 0 0,0-2-1 0 0,-1 0 1 0 0,0 0-1 0 0,16-14 1 0 0,2-5-175 0 0,-1-2-1 0 0,30-37 1 0 0,-59 62 226 0 0,1 0 0 0 0,-1-1 0 0 0,0 1 0 0 0,-1-1 0 0 0,0 0 0 0 0,3-7 0 0 0,-2 7 52 0 0,-5 35 132 0 0,1-20-98 0 0,0-1 1 0 0,1 1-1 0 0,0 12 0 0 0,2-5-31 0 0,0 2 25 0 0,1 1 1 0 0,0-1-1 0 0,11 34 1 0 0,-12-47-148 0 0,-1-1 0 0 0,1 0 0 0 0,0 0 0 0 0,0 0 0 0 0,1-1 0 0 0,-1 1 0 0 0,1 0 0 0 0,-1-1 0 0 0,1 0 0 0 0,1 1 0 0 0,-1-1 0 0 0,0 0 0 0 0,1-1 0 0 0,-1 1 0 0 0,1-1 0 0 0,0 1 0 0 0,0-1 0 0 0,0 0 0 0 0,0 0 0 0 0,0-1 0 0 0,0 1 0 0 0,5 0 0 0 0,0-1-379 0 0,0 0 0 0 0,-1 0 0 0 0,1-1 0 0 0,0 0-1 0 0,0-1 1 0 0,0 0 0 0 0,0 0 0 0 0,-1-1 0 0 0,1 0-1 0 0,15-6 1 0 0,-1-2-850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36.278"/>
    </inkml:context>
    <inkml:brush xml:id="br0">
      <inkml:brushProperty name="width" value="0.05" units="cm"/>
      <inkml:brushProperty name="height" value="0.05" units="cm"/>
    </inkml:brush>
  </inkml:definitions>
  <inkml:trace contextRef="#ctx0" brushRef="#br0">244 66 8101 0 0,'1'-3'94'0'0,"0"0"0"0"0,1 0-1 0 0,-1 1 1 0 0,0-1 0 0 0,0 0 0 0 0,0 0 0 0 0,-1 0 0 0 0,1 0 0 0 0,-1 0 0 0 0,0-1 0 0 0,0 1 0 0 0,0-5 0 0 0,0 7 8 0 0,-1 0 1 0 0,1-1 0 0 0,-1 1 0 0 0,1 0-1 0 0,0 0 1 0 0,-1 0 0 0 0,0 0 0 0 0,1 0-1 0 0,-1 0 1 0 0,0 0 0 0 0,0 0 0 0 0,1 0 0 0 0,-1 1-1 0 0,0-1 1 0 0,0 0 0 0 0,0 0 0 0 0,0 1-1 0 0,0-1 1 0 0,0 0 0 0 0,0 1 0 0 0,0-1-1 0 0,0 1 1 0 0,0-1 0 0 0,-1 1 0 0 0,1 0 0 0 0,0 0-1 0 0,0-1 1 0 0,0 1 0 0 0,-1 0 0 0 0,1 0-1 0 0,0 0 1 0 0,0 0 0 0 0,0 0 0 0 0,-3 1 0 0 0,-5 1 258 0 0,0 0 1 0 0,0 1 0 0 0,0 0 0 0 0,-13 6 0 0 0,11-4-119 0 0,0 0-98 0 0,1 0 0 0 0,0 1 0 0 0,0 1 0 0 0,0-1 0 0 0,1 2 0 0 0,0-1 0 0 0,0 1 0 0 0,1 1 0 0 0,0-1 0 0 0,1 1 0 0 0,-12 18 0 0 0,15-21-98 0 0,0 1 0 0 0,1-1-1 0 0,-1 1 1 0 0,2-1 0 0 0,-1 1-1 0 0,1 0 1 0 0,0 0 0 0 0,0 0-1 0 0,1 0 1 0 0,0 0-1 0 0,0 0 1 0 0,0 1 0 0 0,1-1-1 0 0,0 0 1 0 0,1 0 0 0 0,0 1-1 0 0,0-1 1 0 0,0 0 0 0 0,1 0-1 0 0,3 8 1 0 0,-2-8-102 0 0,1 0 1 0 0,0-1-1 0 0,0 1 1 0 0,0-1-1 0 0,1 0 1 0 0,0 0-1 0 0,0-1 0 0 0,0 1 1 0 0,1-1-1 0 0,0 0 1 0 0,0 0-1 0 0,0-1 1 0 0,1 0-1 0 0,-1 0 1 0 0,1 0-1 0 0,0-1 0 0 0,0 0 1 0 0,0-1-1 0 0,14 4 1 0 0,0-2-667 0 0,1-1 1 0 0,0 0-1 0 0,-1-2 1 0 0,1-1 0 0 0,37-4-1 0 0,-35 1-152 0 0,-1-1 1 0 0,0-1-1 0 0,0-1 1 0 0,0-1-1 0 0,24-11 0 0 0,-22 4-99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36.821"/>
    </inkml:context>
    <inkml:brush xml:id="br0">
      <inkml:brushProperty name="width" value="0.05" units="cm"/>
      <inkml:brushProperty name="height" value="0.05" units="cm"/>
    </inkml:brush>
  </inkml:definitions>
  <inkml:trace contextRef="#ctx0" brushRef="#br0">71 759 7037 0 0,'-1'-1'103'0'0,"0"0"0"0"0,0 1 0 0 0,0-1 0 0 0,0 0 0 0 0,0 1 1 0 0,0-1-1 0 0,0 1 0 0 0,0 0 0 0 0,0-1 0 0 0,0 1 0 0 0,0 0 1 0 0,-1-1-1 0 0,1 1 0 0 0,0 0 0 0 0,0 0 0 0 0,0 0 0 0 0,-2 0 0 0 0,-2-2 1466 0 0,1 1 193 0 0,7 14-1167 0 0,-2-11-511 0 0,0 0 0 0 0,0 0 0 0 0,0 1 1 0 0,1-1-1 0 0,-1 0 0 0 0,0 0 1 0 0,1 0-1 0 0,-1 0 0 0 0,1 0 0 0 0,0-1 1 0 0,0 1-1 0 0,0 0 0 0 0,0-1 1 0 0,0 1-1 0 0,0-1 0 0 0,0 0 0 0 0,0 0 1 0 0,0 1-1 0 0,4 0 0 0 0,-1-1-24 0 0,0 0-1 0 0,1 0 1 0 0,-1 0 0 0 0,0-1-1 0 0,0 1 1 0 0,1-1-1 0 0,-1 0 1 0 0,11-3-1 0 0,-5 1-58 0 0,-1 0-1 0 0,1-1 1 0 0,-1 0-1 0 0,1-1 1 0 0,-1-1-1 0 0,0 1 1 0 0,-1-2-1 0 0,16-10 1 0 0,-19 12-3 0 0,-1 0 1 0 0,0-1 0 0 0,-1 0-1 0 0,1 0 1 0 0,-1 0 0 0 0,0 0-1 0 0,0-1 1 0 0,0 0 0 0 0,-1 0-1 0 0,3-6 1 0 0,-5 9-6 0 0,0-1 0 0 0,0 1 0 0 0,0-1-1 0 0,-1 1 1 0 0,1-1 0 0 0,-1 1 0 0 0,0-1 0 0 0,0 1 0 0 0,0-1-1 0 0,-1 0 1 0 0,1 1 0 0 0,-1-1 0 0 0,0 1 0 0 0,0 0-1 0 0,0-1 1 0 0,0 1 0 0 0,-1 0 0 0 0,1-1 0 0 0,-1 1 0 0 0,-3-5-1 0 0,2 3 7 0 0,0 0 0 0 0,-1 0-1 0 0,1 1 1 0 0,-1-1 0 0 0,0 1-1 0 0,0 0 1 0 0,0 0 0 0 0,-1 0-1 0 0,1 1 1 0 0,-1 0 0 0 0,0 0-1 0 0,0 0 1 0 0,0 0 0 0 0,0 1-1 0 0,-1 0 1 0 0,1 0 0 0 0,-1 0-1 0 0,1 1 1 0 0,-1-1 0 0 0,0 1-1 0 0,1 1 1 0 0,-1-1 0 0 0,0 1-1 0 0,0 0 1 0 0,0 0 0 0 0,1 1-1 0 0,-1 0 1 0 0,0 0 0 0 0,-9 3-1 0 0,8-2 64 0 0,0 0 0 0 0,0 1 1 0 0,1-1-1 0 0,-1 1 0 0 0,1 1 0 0 0,0-1 0 0 0,-1 1 0 0 0,2 0 0 0 0,-1 1 0 0 0,0-1 0 0 0,1 1 0 0 0,0 0 0 0 0,0 1 0 0 0,0-1 0 0 0,1 1 0 0 0,0 0 0 0 0,0 0 0 0 0,0 0 0 0 0,1 1 0 0 0,0-1 1 0 0,0 1-1 0 0,1 0 0 0 0,0 0 0 0 0,0 0 0 0 0,0 0 0 0 0,0 8 0 0 0,1-3 89 0 0,1 0 0 0 0,0 0 0 0 0,0 0 0 0 0,2 0 0 0 0,-1 0 0 0 0,2 0 1 0 0,-1 0-1 0 0,2 0 0 0 0,7 17 0 0 0,-7-20-73 0 0,0-1-1 0 0,1 1 1 0 0,0-1 0 0 0,1-1 0 0 0,0 1-1 0 0,0-1 1 0 0,0 0 0 0 0,1 0-1 0 0,0-1 1 0 0,1 1 0 0 0,-1-2 0 0 0,15 9-1 0 0,-14-10-81 0 0,-1-1 1 0 0,1 0-1 0 0,-1 0 0 0 0,1-1 0 0 0,0 0 0 0 0,0 0 0 0 0,0-1 0 0 0,0 0 0 0 0,1 0 0 0 0,-1-1 0 0 0,0 0 0 0 0,0-1 0 0 0,0 0 1 0 0,0 0-1 0 0,0 0 0 0 0,0-1 0 0 0,10-4 0 0 0,10-5-287 0 0,0-1 1 0 0,0-1-1 0 0,31-21 1 0 0,-55 32 240 0 0,15-10-214 0 0,0-1 1 0 0,-1 0-1 0 0,0-2 1 0 0,-1 0 0 0 0,-1-1-1 0 0,0 0 1 0 0,-1-2-1 0 0,-1 1 1 0 0,-1-2-1 0 0,20-35 1 0 0,-32 53 257 0 0,99-207-869 0 0,-91 183 834 0 0,0-1 1 0 0,-2 0 0 0 0,-1-1 0 0 0,-1 1 0 0 0,-1-1 0 0 0,1-41 0 0 0,-6 46 34 0 0,0 1-1 0 0,-1-1 1 0 0,-7-27-1 0 0,7 40 27 0 0,0 0 0 0 0,-1 0 0 0 0,0 0 0 0 0,-1 0 0 0 0,0 0 0 0 0,0 1 0 0 0,-1-1 0 0 0,0 1-1 0 0,-12-14 1 0 0,16 21-11 0 0,0-1 0 0 0,-1 1 0 0 0,1 0-1 0 0,0-1 1 0 0,0 1 0 0 0,0 0 0 0 0,-1 0-1 0 0,1 0 1 0 0,-1 0 0 0 0,1 0-1 0 0,-1 0 1 0 0,1 1 0 0 0,-1-1 0 0 0,1 0-1 0 0,-1 1 1 0 0,0-1 0 0 0,1 1 0 0 0,-1 0-1 0 0,0-1 1 0 0,1 1 0 0 0,-1 0 0 0 0,0 0-1 0 0,1 0 1 0 0,-1 0 0 0 0,0 0 0 0 0,0 1-1 0 0,1-1 1 0 0,-1 1 0 0 0,0-1 0 0 0,1 1-1 0 0,-1-1 1 0 0,1 1 0 0 0,-1 0 0 0 0,1 0-1 0 0,-1-1 1 0 0,1 1 0 0 0,-1 0 0 0 0,1 1-1 0 0,0-1 1 0 0,0 0 0 0 0,-1 0 0 0 0,1 0-1 0 0,0 1 1 0 0,0-1 0 0 0,-1 2 0 0 0,-3 5 47 0 0,0 0 0 0 0,1 0 0 0 0,0 0 0 0 0,0 1 0 0 0,1-1 0 0 0,0 1 1 0 0,-2 11-1 0 0,0 14 193 0 0,1 0 0 0 0,2 0-1 0 0,3 49 1 0 0,0-23 92 0 0,-1-27-214 0 0,2 0-1 0 0,1 0 1 0 0,1 0 0 0 0,2-1 0 0 0,2 0-1 0 0,0 0 1 0 0,2 0 0 0 0,2-1 0 0 0,22 44-1 0 0,-22-52-297 0 0,-6-10-286 0 0,1-1 1 0 0,0 1-1 0 0,0-2 1 0 0,1 1-1 0 0,1-1 1 0 0,10 11-1 0 0,-14-14-2476 0 0,-13-9-84 0 0,0 0 2338 0 0,-1 3-374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37.228"/>
    </inkml:context>
    <inkml:brush xml:id="br0">
      <inkml:brushProperty name="width" value="0.05" units="cm"/>
      <inkml:brushProperty name="height" value="0.05" units="cm"/>
    </inkml:brush>
  </inkml:definitions>
  <inkml:trace contextRef="#ctx0" brushRef="#br0">32 370 7421 0 0,'-1'0'53'0'0,"-1"0"-1"0"0,1 0 1 0 0,0 0 0 0 0,-1 0 0 0 0,1 0 0 0 0,0-1 0 0 0,0 1 0 0 0,-1 0 0 0 0,1-1 0 0 0,0 1 0 0 0,0-1 0 0 0,0 0 0 0 0,0 1-1 0 0,-1-1 1 0 0,1 0 0 0 0,0 0 0 0 0,0 1 0 0 0,0-1 0 0 0,0 0 0 0 0,1 0 0 0 0,-1 0 0 0 0,0 0 0 0 0,0 0 0 0 0,1 0-1 0 0,-1-1 1 0 0,0 1 0 0 0,1 0 0 0 0,-1 0 0 0 0,1 0 0 0 0,-1-1 0 0 0,1 1 0 0 0,0 0 0 0 0,0-1 0 0 0,-1-1 0 0 0,1 1 60 0 0,0 0 1 0 0,0 0-1 0 0,0-1 1 0 0,1 1 0 0 0,-1 0-1 0 0,0 0 1 0 0,1 0-1 0 0,0 0 1 0 0,-1 0 0 0 0,1 0-1 0 0,0 0 1 0 0,0 0-1 0 0,0 0 1 0 0,0 0 0 0 0,0 0-1 0 0,1 0 1 0 0,-1 1-1 0 0,0-1 1 0 0,1 0 0 0 0,0 1-1 0 0,2-2 1 0 0,7-4 21 0 0,0 0 0 0 0,1 1 1 0 0,0 0-1 0 0,0 1 0 0 0,21-5 0 0 0,69-12-151 0 0,-61 14 31 0 0,394-88-187 0 0,-390 86 177 0 0,-10 2 62 0 0,-1-1 0 0 0,0-1 0 0 0,35-16-1 0 0,-69 25-43 0 0,1 1 0 0 0,0 0 0 0 0,0 0-1 0 0,-1-1 1 0 0,1 1 0 0 0,0-1 0 0 0,-1 1-1 0 0,1-1 1 0 0,-1 1 0 0 0,1-1-1 0 0,0 1 1 0 0,-1-1 0 0 0,1 1 0 0 0,-1-1-1 0 0,1 0 1 0 0,-1 1 0 0 0,0-1 0 0 0,1 0-1 0 0,-1 1 1 0 0,0-1 0 0 0,1 0 0 0 0,-1 0-1 0 0,0 1 1 0 0,0-1 0 0 0,0 0-1 0 0,1 0 1 0 0,-1 0 0 0 0,-1-1 22 0 0,1 1 0 0 0,0-1 1 0 0,-1 1-1 0 0,1 0 0 0 0,-1-1 0 0 0,0 1 1 0 0,1 0-1 0 0,-1 0 0 0 0,0 0 0 0 0,0-1 0 0 0,0 1 1 0 0,0 0-1 0 0,0 0 0 0 0,-1-1 0 0 0,-2-1 25 0 0,0 0 0 0 0,0 0-1 0 0,0 0 1 0 0,0 0-1 0 0,-1 1 1 0 0,1 0-1 0 0,-1 0 1 0 0,-7-3-1 0 0,0 4-46 0 0,0 0-1 0 0,-1 0 1 0 0,1 1-1 0 0,0 0 1 0 0,0 1 0 0 0,0 1-1 0 0,0 0 1 0 0,-14 4-1 0 0,-12 6 120 0 0,-42 18 0 0 0,71-27-80 0 0,1 0 1 0 0,0 1-1 0 0,1 0 1 0 0,-1 1-1 0 0,1 0 1 0 0,0 0-1 0 0,0 1 1 0 0,-9 8-1 0 0,15-12-29 0 0,-1 0 1 0 0,1 0-1 0 0,-1 0 0 0 0,1 0 0 0 0,0 1 1 0 0,-1-1-1 0 0,1 0 0 0 0,0 1 0 0 0,1-1 1 0 0,-1 1-1 0 0,0-1 0 0 0,1 1 1 0 0,-1-1-1 0 0,1 1 0 0 0,0-1 0 0 0,0 1 1 0 0,0-1-1 0 0,0 1 0 0 0,1 0 1 0 0,-1-1-1 0 0,0 1 0 0 0,1-1 0 0 0,0 0 1 0 0,0 1-1 0 0,0-1 0 0 0,0 1 1 0 0,0-1-1 0 0,0 0 0 0 0,0 0 0 0 0,1 0 1 0 0,-1 1-1 0 0,1-1 0 0 0,3 3 1 0 0,5 5 96 0 0,-1 0 0 0 0,2 0 1 0 0,0-1-1 0 0,0-1 0 0 0,22 13 1 0 0,70 31 356 0 0,-59-31-283 0 0,39 17 95 0 0,113 63 469 0 0,-193-100-756 0 0,2 2 18 0 0,0 0 0 0 0,1 1 0 0 0,-1-1-1 0 0,0 1 1 0 0,0 0 0 0 0,-1 1 0 0 0,1-1 0 0 0,-1 1 0 0 0,6 9-1 0 0,-10-14-26 0 0,1 1-1 0 0,-1-1 1 0 0,0 1-1 0 0,0-1 1 0 0,0 1-1 0 0,1-1 0 0 0,-1 1 1 0 0,0-1-1 0 0,0 1 1 0 0,0-1-1 0 0,0 1 1 0 0,0-1-1 0 0,0 1 0 0 0,0 0 1 0 0,0-1-1 0 0,-1 1 1 0 0,1-1-1 0 0,0 1 1 0 0,0-1-1 0 0,0 1 0 0 0,-1-1 1 0 0,1 1-1 0 0,0-1 1 0 0,0 1-1 0 0,-1-1 1 0 0,1 1-1 0 0,0-1 0 0 0,-1 1 1 0 0,-17 8 22 0 0,-29-1-58 0 0,41-7 20 0 0,-350 12-2639 0 0,289-13 1779 0 0,-57 1-1085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0.801"/>
    </inkml:context>
    <inkml:brush xml:id="br0">
      <inkml:brushProperty name="width" value="0.05" units="cm"/>
      <inkml:brushProperty name="height" value="0.05" units="cm"/>
    </inkml:brush>
  </inkml:definitions>
  <inkml:trace contextRef="#ctx0" brushRef="#br0">24 60 8693 0 0,'-2'-3'82'0'0,"0"-1"1"0"0,0 1-1 0 0,0-1 1 0 0,1 0-1 0 0,-1 1 1 0 0,-1-8-1 0 0,3 10-11 0 0,-1 0-1 0 0,1 0 1 0 0,0 0 0 0 0,-1 0-1 0 0,1 0 1 0 0,0 0 0 0 0,0 0-1 0 0,-1 0 1 0 0,1 0-1 0 0,0 0 1 0 0,0 0 0 0 0,0 0-1 0 0,0 0 1 0 0,0 0 0 0 0,1 0-1 0 0,-1 0 1 0 0,0 0-1 0 0,0 0 1 0 0,1 0 0 0 0,-1 0-1 0 0,0 0 1 0 0,1 0 0 0 0,-1 0-1 0 0,1 0 1 0 0,0 0-1 0 0,0 0 1 0 0,1 3 8 0 0,-1 0-1 0 0,1 0 1 0 0,-1 0-1 0 0,0 0 1 0 0,0 1 0 0 0,0-1-1 0 0,0 0 1 0 0,0 1-1 0 0,0-1 1 0 0,0 1-1 0 0,0 3 1 0 0,1 0 40 0 0,13 44 162 0 0,-2 1 0 0 0,-2 0-1 0 0,-2 0 1 0 0,3 104 0 0 0,-12-139-522 0 0,0-1 1 0 0,0 0-1 0 0,-2 0 1 0 0,0 0-1 0 0,-1 0 1 0 0,0 0-1 0 0,-1 0 1 0 0,-1-1-1 0 0,0 0 1 0 0,-9 16-1 0 0,7-16-301 0 0,1-3-174 0 0,0 0 0 0 0,-10 14 0 0 0,0-7-434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1.161"/>
    </inkml:context>
    <inkml:brush xml:id="br0">
      <inkml:brushProperty name="width" value="0.05" units="cm"/>
      <inkml:brushProperty name="height" value="0.05" units="cm"/>
    </inkml:brush>
  </inkml:definitions>
  <inkml:trace contextRef="#ctx0" brushRef="#br0">1 75 7937 0 0,'0'0'86'0'0,"12"10"872"0"0,6-1-617 0 0,0-1 1 0 0,0-1-1 0 0,1-1 1 0 0,0-1-1 0 0,0 0 1 0 0,24 2-1 0 0,-27-5-331 0 0,0-1-1 0 0,1 0 0 0 0,-1-1 1 0 0,1-1-1 0 0,-1-1 1 0 0,0 0-1 0 0,31-9 0 0 0,-41 9-3 0 0,0-1-1 0 0,0 1 1 0 0,0-1-1 0 0,-1 0 0 0 0,0-1 1 0 0,1 1-1 0 0,-1-1 1 0 0,0 0-1 0 0,-1 0 1 0 0,1-1-1 0 0,-1 1 0 0 0,0-1 1 0 0,0 0-1 0 0,0 0 1 0 0,-1-1-1 0 0,0 1 1 0 0,0-1-1 0 0,0 1 0 0 0,-1-1 1 0 0,1 0-1 0 0,1-9 1 0 0,-4 15 32 0 0,0 0 0 0 0,1-1 0 0 0,-1 1-1 0 0,0 0 1 0 0,0-1 0 0 0,1 1 0 0 0,-1 0 0 0 0,0-1 0 0 0,0 1 0 0 0,0-1 0 0 0,0 1 0 0 0,0 0 0 0 0,0-1 0 0 0,0 1 0 0 0,0-1 0 0 0,0 1-1 0 0,0 0 1 0 0,0-1 0 0 0,0 1 0 0 0,0-1 0 0 0,0 1 0 0 0,0 0 0 0 0,0-1 0 0 0,0 1 0 0 0,0 0 0 0 0,0-1 0 0 0,-1 1 0 0 0,1-1 0 0 0,0 1 0 0 0,0 0-1 0 0,0-1 1 0 0,-1 1 0 0 0,1 0 0 0 0,0 0 0 0 0,0-1 0 0 0,-1 1 0 0 0,1 0 0 0 0,0 0 0 0 0,-1-1 0 0 0,1 1 0 0 0,0 0 0 0 0,-1 0 0 0 0,0-1-1 0 0,-1 1 75 0 0,0 1-1 0 0,0-1 0 0 0,0 0 0 0 0,0 1 1 0 0,1 0-1 0 0,-1-1 0 0 0,0 1 0 0 0,0 0 1 0 0,0 0-1 0 0,-1 1 0 0 0,-24 15-443 0 0,1 2 1 0 0,1 1-1 0 0,-40 41 0 0 0,39-36-660 0 0,0 4-242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7.593"/>
    </inkml:context>
    <inkml:brush xml:id="br0">
      <inkml:brushProperty name="width" value="0.05" units="cm"/>
      <inkml:brushProperty name="height" value="0.05" units="cm"/>
    </inkml:brush>
  </inkml:definitions>
  <inkml:trace contextRef="#ctx0" brushRef="#br0">7 386 6973 0 0,'-1'-1'13'0'0,"0"0"0"0"0,1 0-1 0 0,-1 0 1 0 0,0 0 0 0 0,1 0 0 0 0,-1 0 0 0 0,1-1 0 0 0,0 1 0 0 0,-1 0 0 0 0,1 0 0 0 0,0 0 0 0 0,0-1 0 0 0,0 1 0 0 0,0 0 0 0 0,0 0 0 0 0,0 0 0 0 0,0-1 0 0 0,0 1 0 0 0,0 0 0 0 0,1 0 0 0 0,-1 0 0 0 0,0 0 0 0 0,2-3-1 0 0,-1 2 16 0 0,1 1 0 0 0,-1-1-1 0 0,1 1 1 0 0,-1-1-1 0 0,1 1 1 0 0,0-1 0 0 0,-1 1-1 0 0,1 0 1 0 0,0-1-1 0 0,0 1 1 0 0,0 0 0 0 0,3-1-1 0 0,8-2 85 0 0,0 1 1 0 0,0 0-1 0 0,21-3 0 0 0,-25 5-116 0 0,178-12 70 0 0,-130 11-356 0 0,0-2-1 0 0,84-16 1 0 0,-134 18 223 0 0,0 0 1 0 0,0 0-1 0 0,0 0 1 0 0,0-1-1 0 0,0 0 0 0 0,-1-1 1 0 0,1 1-1 0 0,-1-1 1 0 0,0 0-1 0 0,9-9 0 0 0,-13 11 0 0 0,1-1-1 0 0,-1 0 1 0 0,0 0-1 0 0,0 0 1 0 0,0 0-1 0 0,0 0 1 0 0,-1-1-1 0 0,1 1 1 0 0,-1 0-1 0 0,0-1 1 0 0,0 1-1 0 0,0-1 1 0 0,0 1-1 0 0,-1-1 1 0 0,1 0 0 0 0,-1 1-1 0 0,0-1 1 0 0,0 1-1 0 0,0-1 1 0 0,-1 0-1 0 0,1 1 1 0 0,-3-8-1 0 0,-2-4 53 0 0,0-1-1 0 0,-1 1 1 0 0,0 0-1 0 0,-2 0 1 0 0,0 1-1 0 0,0 0 1 0 0,-13-16-1 0 0,20 29 71 0 0,0-1-1 0 0,0 1 1 0 0,-1-1-1 0 0,1 1 0 0 0,0-1 1 0 0,0 1-1 0 0,-1 0 1 0 0,1 0-1 0 0,-1 0 1 0 0,1 0-1 0 0,-1 0 1 0 0,0 0-1 0 0,1 0 1 0 0,-1 0-1 0 0,0 1 1 0 0,0-1-1 0 0,1 0 0 0 0,-1 1 1 0 0,0 0-1 0 0,0-1 1 0 0,0 1-1 0 0,-2 0 1 0 0,1 1-1 0 0,0-1 1 0 0,0 1 0 0 0,1 0-1 0 0,-1 0 1 0 0,1 0 0 0 0,-1 1-1 0 0,1-1 1 0 0,-1 1 0 0 0,1-1-1 0 0,0 1 1 0 0,0 0 0 0 0,0-1-1 0 0,-3 4 1 0 0,-5 8 112 0 0,0-1-1 0 0,1 2 1 0 0,0-1 0 0 0,-7 17-1 0 0,14-26-110 0 0,-14 26 421 0 0,2 0 0 0 0,-15 46 0 0 0,24-60-263 0 0,1 1 1 0 0,1-1-1 0 0,0 1 0 0 0,1-1 0 0 0,1 1 1 0 0,2 29-1 0 0,7 77 238 0 0,-12-90-953 0 0,0-16-17 0 0,2-5-241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1.660"/>
    </inkml:context>
    <inkml:brush xml:id="br0">
      <inkml:brushProperty name="width" value="0.05" units="cm"/>
      <inkml:brushProperty name="height" value="0.05" units="cm"/>
    </inkml:brush>
  </inkml:definitions>
  <inkml:trace contextRef="#ctx0" brushRef="#br0">203 247 9061 0 0,'-1'-2'27'0'0,"0"1"0"0"0,1 0 0 0 0,-1 0 0 0 0,0 0 0 0 0,1-1 0 0 0,-1 1 0 0 0,1 0 0 0 0,-1 0 0 0 0,1-1 0 0 0,0 1 0 0 0,-1 0 0 0 0,1-1 0 0 0,0 1 0 0 0,0-1 0 0 0,0 1 0 0 0,0 0 0 0 0,0-1 0 0 0,0 1 0 0 0,1-2 0 0 0,1-33 389 0 0,-2-74 163 0 0,5 37 436 0 0,-6 113-907 0 0,1-36-29 0 0,0-7 66 0 0,0-32 436 0 0,0 35-574 0 0,0 0 0 0 0,0 0 0 0 0,0 0 0 0 0,0-1 0 0 0,0 1 0 0 0,0 0 0 0 0,0 0 0 0 0,0 0 0 0 0,1 0 0 0 0,-1 0 0 0 0,0-1 0 0 0,0 1 0 0 0,0 0 0 0 0,0 0 0 0 0,0 0 0 0 0,0 0 0 0 0,0 0 0 0 0,0-1 0 0 0,0 1 0 0 0,0 0 0 0 0,-1 0 0 0 0,1 0 0 0 0,0 0 0 0 0,0 0 0 0 0,0 0 0 0 0,0-1 0 0 0,0 1 0 0 0,0 0 0 0 0,0 0 0 0 0,0 0 0 0 0,0 0 0 0 0,0 0 0 0 0,0 0 0 0 0,-1 0 0 0 0,1-1 0 0 0,0 1 0 0 0,0 0 0 0 0,0 0 0 0 0,0 0 0 0 0,0 0 0 0 0,0 0 0 0 0,-1 0 0 0 0,1 0 0 0 0,0 0 0 0 0,0 0 0 0 0,0 0 0 0 0,0 0 0 0 0,0 0 0 0 0,-1 0-1 0 0,1 0 1 0 0,0 0 0 0 0,0 0 0 0 0,0 0 0 0 0,0 0 0 0 0,0 0 0 0 0,0 0 0 0 0,-1 0 0 0 0,1 0 0 0 0,0 0 0 0 0,-9 10 219 0 0,-6 15-60 0 0,-1 7 17 0 0,3 0 0 0 0,0 1-1 0 0,2 1 1 0 0,2 0 0 0 0,1 0-1 0 0,1 1 1 0 0,2 0 0 0 0,2 0-1 0 0,1 0 1 0 0,2 0 0 0 0,1 0-1 0 0,9 57 1 0 0,-5-70-229 0 0,-1 1 1 0 0,-1-1-1 0 0,-1 1 0 0 0,-1 44 0 0 0,-1-65-62 0 0,-1 0-1 0 0,1 0 0 0 0,-1 0 0 0 0,1 0 1 0 0,-1 1-1 0 0,0-1 0 0 0,0-1 0 0 0,0 1 0 0 0,0 0 1 0 0,0 0-1 0 0,0 0 0 0 0,0 0 0 0 0,-1-1 1 0 0,1 1-1 0 0,-1-1 0 0 0,1 1 0 0 0,-1-1 1 0 0,0 1-1 0 0,1-1 0 0 0,-1 0 0 0 0,0 0 0 0 0,0 0 1 0 0,0 0-1 0 0,0 0 0 0 0,-2 1 0 0 0,0-1-204 0 0,0-1 0 0 0,-1 1 0 0 0,1 0 0 0 0,0-1 0 0 0,0 0 0 0 0,-1 0 0 0 0,1 0 0 0 0,0-1 0 0 0,0 1 0 0 0,0-1 0 0 0,-1 0 0 0 0,-3-2-1 0 0,-12-1-804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4.893"/>
    </inkml:context>
    <inkml:brush xml:id="br0">
      <inkml:brushProperty name="width" value="0.05" units="cm"/>
      <inkml:brushProperty name="height" value="0.05" units="cm"/>
    </inkml:brush>
  </inkml:definitions>
  <inkml:trace contextRef="#ctx0" brushRef="#br0">98 64 5881 0 0,'-15'-3'50'0'0,"1"-1"0"0"0,-1 0 0 0 0,1-1 1 0 0,-23-12-1 0 0,37 17-50 0 0,0 0 1 0 0,0 0-1 0 0,0 0 1 0 0,0 0-1 0 0,-1 0 1 0 0,1 0-1 0 0,0-1 1 0 0,0 1-1 0 0,0 0 1 0 0,0 0-1 0 0,0 0 1 0 0,0 0-1 0 0,0 0 1 0 0,0 0-1 0 0,0 0 1 0 0,0-1-1 0 0,0 1 1 0 0,0 0-1 0 0,0 0 1 0 0,-1 0-1 0 0,1 0 1 0 0,0 0-1 0 0,0 0 1 0 0,0-1-1 0 0,0 1 1 0 0,0 0-1 0 0,0 0 1 0 0,0 0-1 0 0,0 0 1 0 0,1 0-1 0 0,-1-1 1 0 0,0 1-1 0 0,0 0 1 0 0,0 0-1 0 0,0 0 0 0 0,0 0 1 0 0,0 0-1 0 0,0 0 1 0 0,0-1-1 0 0,0 1 1 0 0,0 0-1 0 0,0 0 1 0 0,0 0-1 0 0,1 0 1 0 0,7-7 14 0 0,15-3-39 0 0,-20 8-4 0 0,7-3 40 0 0,-12 4-247 0 0,-19 5-520 0 0,18-3 667 0 0,-6 1-219 0 0,-3 0-21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5.408"/>
    </inkml:context>
    <inkml:brush xml:id="br0">
      <inkml:brushProperty name="width" value="0.05" units="cm"/>
      <inkml:brushProperty name="height" value="0.05" units="cm"/>
    </inkml:brush>
  </inkml:definitions>
  <inkml:trace contextRef="#ctx0" brushRef="#br0">46 6 6625 0 0,'-8'2'425'0'0,"-1"0"1"0"0,0-1-1 0 0,-11-1 2091 0 0,20 0-2459 0 0,10 6 1642 0 0,-8-4-1609 0 0,0-1 0 0 0,0 1 0 0 0,0-1 0 0 0,0 1 0 0 0,0-1 0 0 0,0 0-1 0 0,1 0 1 0 0,-1 0 0 0 0,0 0 0 0 0,1 0 0 0 0,-1-1 0 0 0,1 1 0 0 0,-1-1 0 0 0,4 1 0 0 0,39 1 225 0 0,-38-2-250 0 0,18 0 21 0 0,-1-2 1 0 0,44-8-1 0 0,-68 10-92 0 0,18-6-108 0 0,-18 6 81 0 0,0 0 0 0 0,1 0-1 0 0,-1-1 1 0 0,0 1 0 0 0,1 0 0 0 0,-1 0 0 0 0,0 0-1 0 0,0 0 1 0 0,1 0 0 0 0,-1-1 0 0 0,0 1 0 0 0,0 0 0 0 0,1 0-1 0 0,-1-1 1 0 0,0 1 0 0 0,0 0 0 0 0,1 0 0 0 0,-1-1 0 0 0,0 1-1 0 0,0 0 1 0 0,0-1 0 0 0,0 1 0 0 0,0 0 0 0 0,1 0 0 0 0,-1-1-1 0 0,0 1 1 0 0,0 0 0 0 0,0-1 0 0 0,0 1 0 0 0,0 0 0 0 0,0-1-1 0 0,0 1 1 0 0,0 0 0 0 0,0-1 0 0 0,0 1 0 0 0,0 0 0 0 0,0-1-1 0 0,-1 1 1 0 0,1 0 0 0 0,0-1 0 0 0,0 1 0 0 0,0 0 0 0 0,0-1-1 0 0,0 1 1 0 0,-1 0 0 0 0,1-1 0 0 0,-12 0-3277 0 0,8-1 2043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5.737"/>
    </inkml:context>
    <inkml:brush xml:id="br0">
      <inkml:brushProperty name="width" value="0.05" units="cm"/>
      <inkml:brushProperty name="height" value="0.05" units="cm"/>
    </inkml:brush>
  </inkml:definitions>
  <inkml:trace contextRef="#ctx0" brushRef="#br0">1 16 9097 0 0,'0'-1'74'0'0,"0"-7"212"0"0,0 8-264 0 0,0 0 0 0 0,0 0-1 0 0,0 0 1 0 0,0 0-1 0 0,0 0 1 0 0,0 0 0 0 0,0 0-1 0 0,0 1 1 0 0,0-1 0 0 0,0 0-1 0 0,0 0 1 0 0,0 0 0 0 0,1 0-1 0 0,-1 0 1 0 0,0 0 0 0 0,0 0-1 0 0,0 0 1 0 0,0 0 0 0 0,0 0-1 0 0,0 0 1 0 0,0 0 0 0 0,0 0-1 0 0,0 0 1 0 0,0 0 0 0 0,1 0-1 0 0,-1 0 1 0 0,0 0 0 0 0,0 0-1 0 0,0 0 1 0 0,0 0 0 0 0,0 0-1 0 0,0 0 1 0 0,0 0 0 0 0,0 0-1 0 0,0 0 1 0 0,0 0 0 0 0,1 0-1 0 0,-1 0 1 0 0,0 0 0 0 0,0-1-1 0 0,0 1 1 0 0,0 0 0 0 0,0 0-1 0 0,0 0 1 0 0,0 0 0 0 0,0 0-1 0 0,0 0 1 0 0,0 0 0 0 0,0 0-1 0 0,0 0 1 0 0,0 0 0 0 0,0 0-1 0 0,0 0 1 0 0,0-1 0 0 0,0 1-1 0 0,0 0 1 0 0,0 0 0 0 0,0 0-1 0 0,0 0 1 0 0,0 0 0 0 0,0 0-1 0 0,0 0 1 0 0,0 0 0 0 0,0 0-1 0 0,0-1 1 0 0,0 1 23 0 0,0 0 1 0 0,0 0-1 0 0,0 0 0 0 0,0 0 1 0 0,0 0-1 0 0,0-1 0 0 0,0 1 1 0 0,0 0-1 0 0,0 0 0 0 0,0 0 1 0 0,0 0-1 0 0,0-1 0 0 0,0 1 1 0 0,0 0-1 0 0,0 0 0 0 0,0 0 1 0 0,0 0-1 0 0,0-1 1 0 0,0 1-1 0 0,0 0 0 0 0,0 0 1 0 0,1 0-1 0 0,-1 0 0 0 0,0 0 1 0 0,0-1-1 0 0,0 1 0 0 0,0 0 1 0 0,0 0-1 0 0,0 0 0 0 0,0 0 1 0 0,1 0-1 0 0,-1 0 0 0 0,0 0 1 0 0,0 0-1 0 0,0-1 0 0 0,5 1 3878 0 0,-3 25-3845 0 0,9 77 4 0 0,-10-80-50 0 0,-1 38 0 0 0,-1-52-126 0 0,1 1 0 0 0,0-1 0 0 0,0 1 0 0 0,3 10 0 0 0,-3-17-224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6.363"/>
    </inkml:context>
    <inkml:brush xml:id="br0">
      <inkml:brushProperty name="width" value="0.05" units="cm"/>
      <inkml:brushProperty name="height" value="0.05" units="cm"/>
    </inkml:brush>
  </inkml:definitions>
  <inkml:trace contextRef="#ctx0" brushRef="#br0">1 65 7777 0 0,'0'-4'210'0'0,"1"-1"0"0"0,-1 1 0 0 0,1 0 1 0 0,0-1-1 0 0,1 1 0 0 0,-1-1 0 0 0,1 1 0 0 0,-1 0 1 0 0,1 0-1 0 0,1 0 0 0 0,-1 0 0 0 0,1 0 0 0 0,2-3 1 0 0,-4 7-171 0 0,-1-1 0 0 0,1 1 0 0 0,-1 0 0 0 0,1 0 0 0 0,-1 0 0 0 0,1-1 0 0 0,-1 1 0 0 0,1 0 0 0 0,-1 0 0 0 0,1 0 0 0 0,-1 0 0 0 0,1 0 0 0 0,-1 0 0 0 0,1 0 0 0 0,-1 0 0 0 0,1 0 0 0 0,-1 0 0 0 0,1 0 0 0 0,-1 0 0 0 0,1 0 0 0 0,-1 0 0 0 0,1 1 0 0 0,-1-1 0 0 0,1 0 0 0 0,-1 0 0 0 0,1 1 0 0 0,-1-1 0 0 0,1 0 0 0 0,-1 1-1 0 0,0-1 1 0 0,1 0 0 0 0,-1 1 0 0 0,0-1 0 0 0,1 0 0 0 0,-1 1 0 0 0,0-1 0 0 0,1 1 0 0 0,-1 0 0 0 0,14 20 501 0 0,-13-19-447 0 0,4 8 57 0 0,-1 0 0 0 0,0 0 1 0 0,0 1-1 0 0,-1-1 0 0 0,0 1 0 0 0,2 21 0 0 0,-1 71 524 0 0,-2-30-379 0 0,2-16-714 0 0,20 98 0 0 0,-17-111-1098 0 0,-6-40 1216 0 0,-1 0 0 0 0,0 0 0 0 0,0 0 0 0 0,-1 0 0 0 0,1 0 0 0 0,-1 0 0 0 0,1-1 0 0 0,-1 1 0 0 0,-1 0 0 0 0,-1 4 0 0 0,-3 4-798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6.720"/>
    </inkml:context>
    <inkml:brush xml:id="br0">
      <inkml:brushProperty name="width" value="0.05" units="cm"/>
      <inkml:brushProperty name="height" value="0.05" units="cm"/>
    </inkml:brush>
  </inkml:definitions>
  <inkml:trace contextRef="#ctx0" brushRef="#br0">12 69 8365 0 0,'0'0'31'0'0,"0"0"0"0"0,0-1-1 0 0,-1 1 1 0 0,1 0 0 0 0,0 0 0 0 0,0-1 0 0 0,-1 1 0 0 0,1 0 0 0 0,0 0 0 0 0,-1 0-1 0 0,1-1 1 0 0,0 1 0 0 0,0 0 0 0 0,-1 0 0 0 0,1 0 0 0 0,0 0 0 0 0,-1 0 0 0 0,1 0-1 0 0,-1 0 1 0 0,1 0 0 0 0,0 0 0 0 0,-1 0 0 0 0,1 0 0 0 0,0 0 0 0 0,-1 0 0 0 0,1 0-1 0 0,0 0 1 0 0,-1 0 0 0 0,1 0 0 0 0,0 0 0 0 0,-1 0 0 0 0,1 0 0 0 0,0 1 0 0 0,-1-1-1 0 0,1 0 1 0 0,2 13 709 0 0,0-7-622 0 0,1-1 0 0 0,0 0 0 0 0,0 0 0 0 0,5 8 0 0 0,2-3-90 0 0,-6-4-7 0 0,0-1-1 0 0,1 0 0 0 0,0 0 0 0 0,0 0 1 0 0,0 0-1 0 0,1-1 0 0 0,-1 0 1 0 0,1 0-1 0 0,0 0 0 0 0,0-1 0 0 0,1 0 1 0 0,-1 0-1 0 0,1 0 0 0 0,10 2 0 0 0,-3-3-31 0 0,-1 0 0 0 0,1-1 0 0 0,-1-1-1 0 0,1 0 1 0 0,-1-1 0 0 0,1 0 0 0 0,-1-1-1 0 0,0-1 1 0 0,1 0 0 0 0,-1-1 0 0 0,-1 0-1 0 0,1-1 1 0 0,0 0 0 0 0,-1-1 0 0 0,0 0-1 0 0,-1-1 1 0 0,1-1 0 0 0,-1 1 0 0 0,-1-2-1 0 0,1 0 1 0 0,11-13 0 0 0,-19 19 35 0 0,-1-1 0 0 0,0 0 0 0 0,0 1 0 0 0,0-1-1 0 0,0 0 1 0 0,0 0 0 0 0,-1 0 0 0 0,1 0 0 0 0,0-6 0 0 0,-2 7 23 0 0,1 1-1 0 0,-1-1 1 0 0,0 1 0 0 0,1-1-1 0 0,-1 1 1 0 0,-1-1 0 0 0,1 1-1 0 0,0-1 1 0 0,0 1 0 0 0,-1 0 0 0 0,0-1-1 0 0,1 1 1 0 0,-1 0 0 0 0,0-1-1 0 0,0 1 1 0 0,0 0 0 0 0,-2-3-1 0 0,3 5-46 0 0,-1 0 0 0 0,1 0-1 0 0,-1 0 1 0 0,1 0 0 0 0,-1 0 0 0 0,1 0-1 0 0,-1 0 1 0 0,1 0 0 0 0,-1 0-1 0 0,1 0 1 0 0,-1 0 0 0 0,1 0-1 0 0,-1 0 1 0 0,1 0 0 0 0,-1 1-1 0 0,1-1 1 0 0,-1 0 0 0 0,1 0-1 0 0,0 0 1 0 0,-1 1 0 0 0,1-1-1 0 0,-1 0 1 0 0,1 1 0 0 0,0-1-1 0 0,-1 0 1 0 0,1 1 0 0 0,0-1 0 0 0,-1 0-1 0 0,1 2 1 0 0,-17 15-251 0 0,13-13 140 0 0,-39 40-2132 0 0,37-39 1416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7.453"/>
    </inkml:context>
    <inkml:brush xml:id="br0">
      <inkml:brushProperty name="width" value="0.05" units="cm"/>
      <inkml:brushProperty name="height" value="0.05" units="cm"/>
    </inkml:brush>
  </inkml:definitions>
  <inkml:trace contextRef="#ctx0" brushRef="#br0">364 84 10217 0 0,'0'-1'22'0'0,"0"1"0"0"0,0-1 0 0 0,0 0 0 0 0,0 1 1 0 0,0-1-1 0 0,0 0 0 0 0,0 1 0 0 0,1-1 0 0 0,-1 1 0 0 0,0-1 0 0 0,0 0 0 0 0,0 1 1 0 0,1-1-1 0 0,-1 1 0 0 0,0-1 0 0 0,1 0 0 0 0,-1 1 0 0 0,1-1 0 0 0,-1 1 0 0 0,0 0 1 0 0,1-1-1 0 0,-1 1 0 0 0,1-1 0 0 0,-1 1 0 0 0,1-1 0 0 0,0 1 0 0 0,-1 0 0 0 0,1 0 1 0 0,-1-1-1 0 0,1 1 0 0 0,0 0 0 0 0,0-1 0 0 0,-1 1-1 0 0,0 0 1 0 0,0 0-1 0 0,0 0 0 0 0,0 0 1 0 0,0 0-1 0 0,0 0 0 0 0,0 0 1 0 0,0 0-1 0 0,0 0 0 0 0,0 0 1 0 0,-1 0-1 0 0,1 0 0 0 0,0 0 1 0 0,0 0-1 0 0,0 0 0 0 0,0 0 1 0 0,0 0-1 0 0,0-1 0 0 0,0 1 1 0 0,0 0-1 0 0,0 0 0 0 0,0 0 1 0 0,0 0-1 0 0,0 0 0 0 0,0 0 1 0 0,0 0-1 0 0,0 0 0 0 0,0 0 1 0 0,0 0-1 0 0,0-1 0 0 0,0 1 1 0 0,0 0-1 0 0,0 0 0 0 0,0 0 1 0 0,0 0-1 0 0,0 0 0 0 0,0 0 1 0 0,0 0-1 0 0,0 0 0 0 0,0 0 1 0 0,0 0-1 0 0,0 0 0 0 0,0-1 1 0 0,0 1-1 0 0,0 0 0 0 0,0 0 1 0 0,0 0-1 0 0,0 0 0 0 0,1 0 1 0 0,-1 0-1 0 0,0 0 0 0 0,0 0 1 0 0,0 0-1 0 0,0 0 0 0 0,0 0 1 0 0,0 0-1 0 0,0 0 0 0 0,0 0 1 0 0,-12-2 1858 0 0,1-1-581 0 0,9 2-1228 0 0,0 0 0 0 0,1-1 0 0 0,-1 1 0 0 0,1-1 0 0 0,-1 1 0 0 0,1-1 0 0 0,0 1 0 0 0,0-1 0 0 0,0 0 0 0 0,0 0 0 0 0,-2-3 0 0 0,2 2-65 0 0,0 1 0 0 0,0 0 0 0 0,0 0-1 0 0,0 0 1 0 0,0 0 0 0 0,-1 0 0 0 0,1 0 0 0 0,-1 1-1 0 0,0-1 1 0 0,1 0 0 0 0,-4-2 0 0 0,0 2-14 0 0,0 0 0 0 0,0 1 1 0 0,-1-1-1 0 0,1 1 0 0 0,0 0 0 0 0,0 0 1 0 0,-1 1-1 0 0,-5-1 0 0 0,-47 4-208 0 0,47-3 171 0 0,-4 1-24 0 0,0 0-1 0 0,1 1 1 0 0,-1 1-1 0 0,-22 6 1 0 0,32-7 60 0 0,0 0 0 0 0,0 1 1 0 0,1-1-1 0 0,-1 1 0 0 0,1 0 0 0 0,0 0 1 0 0,-1 1-1 0 0,1-1 0 0 0,1 1 1 0 0,-1 0-1 0 0,0 0 0 0 0,1 0 1 0 0,0 0-1 0 0,0 1 0 0 0,0-1 0 0 0,-3 8 1 0 0,1 2 9 0 0,0 1 1 0 0,0 0-1 0 0,1 0 0 0 0,1 0 1 0 0,1 0-1 0 0,0 0 0 0 0,1 1 1 0 0,0-1-1 0 0,2 0 1 0 0,-1 1-1 0 0,2-1 0 0 0,5 23 1 0 0,2 2 15 0 0,2-1-1 0 0,2 0 1 0 0,27 57 0 0 0,22 23 20 0 0,19 44-133 0 0,-79-156 4 0 0,0-1-1 0 0,0 0 0 0 0,0 0 0 0 0,-1 1 0 0 0,0-1 1 0 0,0 1-1 0 0,-1-1 0 0 0,0 1 0 0 0,0 6 0 0 0,0-12 38 0 0,0-1 0 0 0,-1 1 0 0 0,1 0 0 0 0,0-1-1 0 0,0 1 1 0 0,-1-1 0 0 0,1 1 0 0 0,0 0-1 0 0,-1-1 1 0 0,1 1 0 0 0,-1-1 0 0 0,1 1 0 0 0,-1-1-1 0 0,1 1 1 0 0,-1-1 0 0 0,1 0 0 0 0,-1 1 0 0 0,1-1-1 0 0,-1 0 1 0 0,1 1 0 0 0,-1-1 0 0 0,0 0 0 0 0,0 1-1 0 0,-23 2-1180 0 0,-20-8-734 0 0,38 3 1689 0 0,-1 0 0 0 0,1-1 0 0 0,-1 0 0 0 0,1 0-1 0 0,0 0 1 0 0,0-1 0 0 0,1 0 0 0 0,-1 0 0 0 0,1 0 0 0 0,0-1-1 0 0,-9-9 1 0 0,8 5 100 0 0,0 1 0 0 0,0-1 0 0 0,1 0 0 0 0,0 0 0 0 0,0 0 0 0 0,1-1 0 0 0,-4-14 0 0 0,4 10 239 0 0,1 0 1 0 0,0 0 0 0 0,1-1 0 0 0,1 1-1 0 0,0-1 1 0 0,1 1 0 0 0,1-1 0 0 0,0 1-1 0 0,1-1 1 0 0,0 1 0 0 0,7-22 0 0 0,-4 22 151 0 0,0 1 0 0 0,0 0 0 0 0,1 0 0 0 0,1 1 0 0 0,11-16 0 0 0,-8 13 73 0 0,-8 12-203 0 0,1 0 0 0 0,-1 0 0 0 0,1 0 0 0 0,-1 0 0 0 0,1 0 0 0 0,6-5 0 0 0,-7 7-65 0 0,0 0 0 0 0,1 0 0 0 0,-1 1 0 0 0,0-1 0 0 0,0 0 1 0 0,0 1-1 0 0,1-1 0 0 0,-1 1 0 0 0,0 0 0 0 0,0 0 0 0 0,1 0 0 0 0,-1 0 0 0 0,0 0 0 0 0,1 0 1 0 0,-1 1-1 0 0,3 0 0 0 0,65 15-19 0 0,59 11-742 0 0,-112-24 577 0 0,0-2 1 0 0,1 1 0 0 0,-1-2-1 0 0,1 0 1 0 0,-1-1 0 0 0,0-1 0 0 0,0-1-1 0 0,29-7 1 0 0,-42 8 242 0 0,-1 0 1 0 0,1 1-1 0 0,-1-1 0 0 0,1 0 1 0 0,-1 0-1 0 0,0-1 0 0 0,6-4 1 0 0,-8 6-6 0 0,0 0 1 0 0,0-1-1 0 0,0 1 1 0 0,0 0-1 0 0,0 0 0 0 0,0 0 1 0 0,-1-1-1 0 0,1 1 1 0 0,0 0-1 0 0,-1-1 1 0 0,1 1-1 0 0,-1 0 1 0 0,0-1-1 0 0,1 1 1 0 0,-1-1-1 0 0,0 1 0 0 0,0-1 1 0 0,0 1-1 0 0,0-1 1 0 0,0 1-1 0 0,0-1 1 0 0,-1-2-1 0 0,1 2 143 0 0,0 0 0 0 0,0 0 1 0 0,0 0-1 0 0,1 0 0 0 0,-1-1 0 0 0,0 1 0 0 0,1 0 0 0 0,0 0 1 0 0,-1 0-1 0 0,2-3 0 0 0,4-3 1396 0 0,-6 8-1577 0 0,0 0 0 0 0,0 0 0 0 0,0 0 0 0 0,0 0 0 0 0,0 0 1 0 0,1 0-1 0 0,-1 0 0 0 0,0 1 0 0 0,0-1 0 0 0,0 0 0 0 0,0 0 0 0 0,0 0 0 0 0,0 0 0 0 0,1 0 0 0 0,-1 0 0 0 0,0 0 0 0 0,0 0 0 0 0,0 0 0 0 0,0 0 0 0 0,0 1 0 0 0,0-1 0 0 0,0 0 0 0 0,0 0 0 0 0,0 0 1 0 0,0 0-1 0 0,1 0 0 0 0,-1 0 0 0 0,0 1 0 0 0,0-1 0 0 0,0 0 0 0 0,0 0 0 0 0,0 0 0 0 0,0 0 0 0 0,0 0 0 0 0,0 0 0 0 0,0 1 0 0 0,0-1 0 0 0,0 0 0 0 0,0 0 0 0 0,0 0 0 0 0,0 0 0 0 0,0 0 0 0 0,0 1 1 0 0,0-1-1 0 0,0 0 0 0 0,-1 0 0 0 0,1 0 0 0 0,0 0 0 0 0,0 0 0 0 0,0 1 0 0 0,4 111 642 0 0,21 141 1 0 0,-1-162-3927 0 0,-22-85 1964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8.548"/>
    </inkml:context>
    <inkml:brush xml:id="br0">
      <inkml:brushProperty name="width" value="0.05" units="cm"/>
      <inkml:brushProperty name="height" value="0.05" units="cm"/>
    </inkml:brush>
  </inkml:definitions>
  <inkml:trace contextRef="#ctx0" brushRef="#br0">248 176 8429 0 0,'0'0'-165'0'0,"0"1"185"0"0,0 0 0 0 0,1-1 1 0 0,-1 1-1 0 0,0-1 0 0 0,1 1 0 0 0,-1 0 0 0 0,1-1 0 0 0,-1 1 0 0 0,1-1 0 0 0,-1 1 0 0 0,1-1 0 0 0,-1 0 0 0 0,1 1 0 0 0,-1-1 0 0 0,1 0 0 0 0,-1 1 0 0 0,1-1 0 0 0,0 0 1 0 0,-1 1-1 0 0,1-1 0 0 0,0 0 0 0 0,-1 0 0 0 0,1 0 0 0 0,0 0 0 0 0,-1 0 0 0 0,1 0 0 0 0,0 0 0 0 0,1 0 0 0 0,3 1 72 0 0,1 0-1 0 0,0 0 0 0 0,-1 0 1 0 0,11 4-1 0 0,-15-5-72 0 0,1 1 0 0 0,-1-1-1 0 0,0 1 1 0 0,0 0 0 0 0,1-1-1 0 0,-1 1 1 0 0,0 0 0 0 0,0 0-1 0 0,0 0 1 0 0,0 0 0 0 0,0 0-1 0 0,0 0 1 0 0,0 0 0 0 0,-1 0-1 0 0,1 0 1 0 0,0 0 0 0 0,-1 1 0 0 0,1-1-1 0 0,0 0 1 0 0,-1 0 0 0 0,0 1-1 0 0,1-1 1 0 0,-1 0 0 0 0,0 1-1 0 0,1-1 1 0 0,-1 2 0 0 0,-1-2-3 0 0,1 0 1 0 0,-1 0-1 0 0,1 0 1 0 0,-1 0 0 0 0,1-1-1 0 0,-1 1 1 0 0,0 0-1 0 0,0 0 1 0 0,1-1 0 0 0,-1 1-1 0 0,0 0 1 0 0,0-1-1 0 0,0 1 1 0 0,0-1 0 0 0,1 1-1 0 0,-1-1 1 0 0,0 0-1 0 0,0 1 1 0 0,0-1 0 0 0,0 0-1 0 0,0 0 1 0 0,0 0-1 0 0,0 1 1 0 0,-1-1-1 0 0,-25 3 90 0 0,23-3-107 0 0,0 0 0 0 0,1-1 1 0 0,-1 1-1 0 0,0-1 1 0 0,0 1-1 0 0,1-1 0 0 0,-1 0 1 0 0,1-1-1 0 0,-1 1 0 0 0,1-1 1 0 0,-1 1-1 0 0,1-1 1 0 0,0 0-1 0 0,0 0 0 0 0,0-1 1 0 0,0 1-1 0 0,0-1 0 0 0,0 1 1 0 0,1-1-1 0 0,-1 0 1 0 0,1 0-1 0 0,0 0 0 0 0,0 0 1 0 0,0 0-1 0 0,-2-6 1 0 0,2 4 3 0 0,0 0 1 0 0,0-1-1 0 0,1 1 1 0 0,0-1 0 0 0,0 0-1 0 0,0 1 1 0 0,0-1 0 0 0,1 0-1 0 0,0 1 1 0 0,0-1 0 0 0,1 0-1 0 0,0 1 1 0 0,0-1 0 0 0,0 0-1 0 0,1 1 1 0 0,1-6 0 0 0,1 2 26 0 0,17-37 208 0 0,-20 43-224 0 0,1 1 0 0 0,-1-1 0 0 0,1 1 0 0 0,0-1 0 0 0,0 1 1 0 0,0 0-1 0 0,0 0 0 0 0,0 0 0 0 0,0 0 0 0 0,1 0 0 0 0,-1 1 0 0 0,0-1 0 0 0,1 1 1 0 0,4-2-1 0 0,-7 2-14 0 0,1 1 0 0 0,-1 0 0 0 0,1 0 0 0 0,-1 0 0 0 0,1 0 0 0 0,0 0 1 0 0,-1 0-1 0 0,1 0 0 0 0,-1 0 0 0 0,1 0 0 0 0,0 0 0 0 0,-1 1 0 0 0,1-1 1 0 0,-1 0-1 0 0,1 0 0 0 0,-1 1 0 0 0,1-1 0 0 0,-1 0 0 0 0,1 0 0 0 0,-1 1 0 0 0,1-1 1 0 0,-1 0-1 0 0,1 1 0 0 0,-1-1 0 0 0,0 1 0 0 0,1 0 0 0 0,10 19 15 0 0,-3 23 13 0 0,-8-32-17 0 0,0 1-1 0 0,-1 0 0 0 0,-1-1 0 0 0,0 1 0 0 0,0 0 1 0 0,-1-1-1 0 0,0 0 0 0 0,-1 0 0 0 0,-1 0 0 0 0,1 0 1 0 0,-2 0-1 0 0,0-1 0 0 0,0 0 0 0 0,0-1 1 0 0,-1 1-1 0 0,-13 12 0 0 0,-2 0 0 0 0,-1-1 0 0 0,0-1 0 0 0,-2-1 0 0 0,0-1 0 0 0,-31 16 0 0 0,52-32-4 0 0,1 0-3 0 0,0 0 0 0 0,0 0 0 0 0,0-1 0 0 0,-1 1-1 0 0,1-1 1 0 0,0 0 0 0 0,-5 2 0 0 0,29-24 44 0 0,-8 8 89 0 0,2 1-1 0 0,23-17 1 0 0,-33 25-88 0 0,1 1 1 0 0,0 0-1 0 0,0 0 1 0 0,0 0-1 0 0,0 0 1 0 0,0 1-1 0 0,0 0 1 0 0,1 1-1 0 0,-1-1 1 0 0,12 0-1 0 0,-13 3-19 0 0,1-1 0 0 0,-1 1 0 0 0,0 1 0 0 0,0-1 0 0 0,0 1 0 0 0,0 0 0 0 0,0 0 0 0 0,-1 0 0 0 0,1 1 0 0 0,-1-1 0 0 0,1 1 0 0 0,-1 0 0 0 0,0 0 0 0 0,0 1 0 0 0,6 7 0 0 0,6 5 243 0 0,-2 2 0 0 0,15 23 0 0 0,-26-38-219 0 0,9 16 340 0 0,-1-2-6 0 0,1 1 0 0 0,1-2 0 0 0,22 23 0 0 0,-32-36-318 0 0,-1 0-1 0 0,1-1 0 0 0,1 1 0 0 0,-1 0 0 0 0,0-1 0 0 0,1 0 1 0 0,-1 0-1 0 0,1 0 0 0 0,-1 0 0 0 0,1-1 0 0 0,0 1 1 0 0,0-1-1 0 0,0 0 0 0 0,0 0 0 0 0,0-1 0 0 0,0 1 0 0 0,0-1 1 0 0,0 0-1 0 0,0 0 0 0 0,0 0 0 0 0,0 0 0 0 0,0-1 1 0 0,0 1-1 0 0,4-2 0 0 0,-5 0-58 0 0,0 1 1 0 0,-1-1-1 0 0,1 0 1 0 0,-1 1-1 0 0,0-1 1 0 0,1 0-1 0 0,-1 0 1 0 0,0 0-1 0 0,0-1 1 0 0,0 1 0 0 0,-1-1-1 0 0,1 1 1 0 0,0-1-1 0 0,1-4 1 0 0,14-40-1889 0 0,-17 46 1766 0 0,1 0 1 0 0,-1 1 0 0 0,0-1 0 0 0,0 0-1 0 0,-1 0 1 0 0,1 1 0 0 0,0-1 0 0 0,0 0-1 0 0,0 1 1 0 0,0-1 0 0 0,-1 0 0 0 0,1 1-1 0 0,0-1 1 0 0,-1 0 0 0 0,1 1 0 0 0,0-1-1 0 0,-1 0 1 0 0,1 1 0 0 0,-1-1 0 0 0,1 1-1 0 0,-1-1 1 0 0,1 1 0 0 0,-1-1 0 0 0,0 1-1 0 0,1 0 1 0 0,-1-1 0 0 0,1 1 0 0 0,-1-1-1 0 0,0 1 1 0 0,1 0 0 0 0,-1 0 0 0 0,0-1-1 0 0,0 1 1 0 0,1 0 0 0 0,-1 0 0 0 0,0 0-1 0 0,0 0 1 0 0,-9-1-1357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49.859"/>
    </inkml:context>
    <inkml:brush xml:id="br0">
      <inkml:brushProperty name="width" value="0.05" units="cm"/>
      <inkml:brushProperty name="height" value="0.05" units="cm"/>
    </inkml:brush>
  </inkml:definitions>
  <inkml:trace contextRef="#ctx0" brushRef="#br0">1379 385 6189 0 0,'2'-7'129'0'0,"0"1"1"0"0,0 0 0 0 0,0-1 0 0 0,-1 1 0 0 0,0-1-1 0 0,-1 1 1 0 0,1-1 0 0 0,-1 1 0 0 0,-1-1 0 0 0,1 1-1 0 0,-1-1 1 0 0,0 1 0 0 0,-1-1 0 0 0,1 1 0 0 0,-1-1-1 0 0,0 1 1 0 0,-1 0 0 0 0,-4-8 0 0 0,2 6 20 0 0,0 0 1 0 0,-1 0-1 0 0,0 0 1 0 0,0 1-1 0 0,0 0 1 0 0,-1 0-1 0 0,0 0 1 0 0,-1 1-1 0 0,0 0 1 0 0,0 1-1 0 0,-17-10 1 0 0,-1 4-8 0 0,-1 0 0 0 0,-1 2 1 0 0,0 1-1 0 0,0 1 0 0 0,-1 2 0 0 0,0 0 1 0 0,0 2-1 0 0,0 2 0 0 0,-42 2 0 0 0,14 3 132 0 0,1 3-1 0 0,-1 2 1 0 0,-101 31-1 0 0,112-25-103 0 0,1 2 0 0 0,0 2 1 0 0,1 2-1 0 0,1 2 0 0 0,2 2 0 0 0,-70 53 0 0 0,87-58-111 0 0,2 0 0 0 0,0 0 0 0 0,2 2 0 0 0,0 1 0 0 0,2 1-1 0 0,0 0 1 0 0,2 1 0 0 0,0 1 0 0 0,2 1 0 0 0,1 0 0 0 0,1 0 0 0 0,-10 35-1 0 0,20-52-31 0 0,0 0-1 0 0,0 0 0 0 0,1 0 1 0 0,0 0-1 0 0,1 1 0 0 0,0-1 1 0 0,0 0-1 0 0,1 0 0 0 0,1 0 1 0 0,0 0-1 0 0,0 0 0 0 0,1 0 0 0 0,0 0 1 0 0,1-1-1 0 0,0 0 0 0 0,0 1 1 0 0,1-1-1 0 0,0-1 0 0 0,1 1 1 0 0,-1-1-1 0 0,2 0 0 0 0,-1 0 1 0 0,1-1-1 0 0,11 9 0 0 0,1 1 23 0 0,2-2-1 0 0,0 0 0 0 0,1-1 0 0 0,0-2 0 0 0,1 0 1 0 0,0-1-1 0 0,1-2 0 0 0,38 11 0 0 0,2-5-81 0 0,1-2 0 0 0,0-4 0 0 0,0-2-1 0 0,0-3 1 0 0,1-3 0 0 0,0-3 0 0 0,-1-3-1 0 0,0-3 1 0 0,0-2 0 0 0,-1-3 0 0 0,0-4-1 0 0,65-24 1 0 0,-97 29-53 0 0,-1-2-1 0 0,-1 0 1 0 0,0-2-1 0 0,-1-2 1 0 0,-1 0-1 0 0,-1-2 1 0 0,42-38-1 0 0,-58 47 49 0 0,0-1-1 0 0,-1 0 0 0 0,-1 0 0 0 0,0-1 1 0 0,0 0-1 0 0,-1 0 0 0 0,-1-1 0 0 0,0 0 1 0 0,-1-1-1 0 0,-1 1 0 0 0,0-1 0 0 0,-1 0 1 0 0,-1 0-1 0 0,0-1 0 0 0,-1 1 1 0 0,0-1-1 0 0,-2 1 0 0 0,-1-28 0 0 0,-2 19 18 0 0,-2-1 0 0 0,0 1 0 0 0,-2 0 0 0 0,-1 1 0 0 0,0 0-1 0 0,-2 0 1 0 0,0 1 0 0 0,-2 0 0 0 0,-1 1 0 0 0,0 0 0 0 0,-1 1 0 0 0,-2 0-1 0 0,0 1 1 0 0,-22-20 0 0 0,14 17 9 0 0,-1 1 0 0 0,-1 1 0 0 0,-1 1 0 0 0,0 2 0 0 0,-1 0 0 0 0,-1 2 0 0 0,-1 1 0 0 0,0 2 1 0 0,-1 1-1 0 0,-42-10 0 0 0,21 11-120 0 0,-2 2 1 0 0,1 3 0 0 0,0 2 0 0 0,-1 2-1 0 0,0 3 1 0 0,-65 10 0 0 0,43 1-594 0 0,0 3 1 0 0,1 3-1 0 0,-123 50 1 0 0,98-24-569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18.836"/>
    </inkml:context>
    <inkml:brush xml:id="br0">
      <inkml:brushProperty name="width" value="0.1" units="cm"/>
      <inkml:brushProperty name="height" value="0.1" units="cm"/>
    </inkml:brush>
  </inkml:definitions>
  <inkml:trace contextRef="#ctx0" brushRef="#br0">0 32 24575,'0'-1'0,"0"0"0,0-1 0,0 1 0,0 0 0,1 0 0,-1 0 0,0 0 0,0-1 0,1 1 0,-1 0 0,1 0 0,-1 0 0,1 0 0,-1 0 0,1 0 0,0 0 0,-1 0 0,1 0 0,0 0 0,0 1 0,0-1 0,-1 0 0,1 0 0,2 0 0,-1 0 0,1 0 0,-1 0 0,1 1 0,-1-1 0,1 1 0,-1-1 0,1 1 0,-1 0 0,1 0 0,-1 0 0,4 1 0,9 1 0,0 2 0,1 0 0,16 6 0,-20-5 0,410 132 0,-416-136 0,0 1 0,0 0 0,0 1 0,0 0 0,0-1 0,0 2 0,-1-1 0,1 1 0,-1 0 0,0 0 0,0 0 0,0 1 0,-1 0 0,0 0 0,0 0 0,0 0 0,0 1 0,-1-1 0,0 1 0,0 0 0,-1 0 0,1 0 0,-1 0 0,1 9 0,5 16 0,-3 1 0,5 60 0,-9 68 0,-2-96 0,1 97 0,-3 175 0,0-304 0,-8 36 0,-2 13 0,8-17 0,1 0 0,4 1 0,10 79 0,-5-118 0,1 0 0,1 0 0,1-1 0,1 0 0,2 0 0,0-1 0,2-1 0,0 0 0,2 0 0,0-2 0,29 31 0,-22-28 0,1-2 0,1-1 0,1-1 0,1-1 0,0-1 0,1-1 0,2-2 0,-1-1 0,40 14 0,-25-13 0,1-2 0,1-2 0,47 6 0,-103 2 0,-15 20 0,2 1 0,1 2 0,2 0 0,2 1 0,2 1 0,2 1 0,2 0 0,2 1 0,2 0 0,2 0 0,-2 78 0,18 177 0,-1-231 0,3-1 0,27 89 0,2-36 0,84 173 0,-86-211 0,-4 1 0,-3 1 0,-4 2 0,-4 1 0,-3 1 0,-5 0 0,-4 2 0,0 129 0,-11-183 0,-1 0 0,-2-1 0,-2 1 0,-12 47 0,14-74 0,0 0 0,-1-1 0,0 1 0,0-1 0,-1 0 0,-1 0 0,0-1 0,0 1 0,-1-1 0,0-1 0,-1 1 0,1-1 0,-2-1 0,1 1 0,-1-2 0,0 1 0,0-1 0,-1 0 0,-11 5 0,6-6 0,-1 0 0,1-1 0,-1-1 0,0 0 0,-22 1 0,-84-3 0,87-2 0,-244-4-1365,249 4-5461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1.780"/>
    </inkml:context>
    <inkml:brush xml:id="br0">
      <inkml:brushProperty name="width" value="0.05" units="cm"/>
      <inkml:brushProperty name="height" value="0.05" units="cm"/>
    </inkml:brush>
  </inkml:definitions>
  <inkml:trace contextRef="#ctx0" brushRef="#br0">199 85 7517 0 0,'-4'-18'504'0'0,"0"1"1"0"0,-1-32-1 0 0,6 67-246 0 0,1 0 0 0 0,5 22 0 0 0,1 7 92 0 0,107 1565 4953 0 0,-120-1231-4808 0 0,-80 567-1 0 0,-118 453 203 0 0,200-1374-850 0 0,-2 5-680 0 0,-1 44 0 0 0,5-70-577 0 0,-2-10 247 0 0,-2-9-583 0 0,2-5 138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20.830"/>
    </inkml:context>
    <inkml:brush xml:id="br0">
      <inkml:brushProperty name="width" value="0.1" units="cm"/>
      <inkml:brushProperty name="height" value="0.1" units="cm"/>
    </inkml:brush>
  </inkml:definitions>
  <inkml:trace contextRef="#ctx0" brushRef="#br0">1 59 24575,'5'0'0,"5"0"0,4 0 0,1 0 0,7 0 0,8 0 0,4 0 0,2-3 0,3-1 0,-2-2 0,-6-1 0,2-4 0,-4 0 0,-2 1 0,-5 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21.781"/>
    </inkml:context>
    <inkml:brush xml:id="br0">
      <inkml:brushProperty name="width" value="0.1" units="cm"/>
      <inkml:brushProperty name="height" value="0.1" units="cm"/>
    </inkml:brush>
  </inkml:definitions>
  <inkml:trace contextRef="#ctx0" brushRef="#br0">0 1 24575,'3'0'0,"11"0"0,15 0 0,19 0 0,33 5 0,29 5 0,11 1 0,2-2 0,-7-2 0,-17-3 0,-26-1-8191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24.413"/>
    </inkml:context>
    <inkml:brush xml:id="br0">
      <inkml:brushProperty name="width" value="0.1" units="cm"/>
      <inkml:brushProperty name="height" value="0.1" units="cm"/>
    </inkml:brush>
  </inkml:definitions>
  <inkml:trace contextRef="#ctx0" brushRef="#br0">3586 164 24575,'0'-2'0,"0"1"0,-1 0 0,1 0 0,-1 0 0,0 0 0,1 1 0,-1-1 0,0 0 0,1 0 0,-1 0 0,0 0 0,0 1 0,0-1 0,1 0 0,-1 1 0,0-1 0,0 1 0,0-1 0,0 1 0,0-1 0,-2 0 0,-27-8 0,27 8 0,-169-40 0,-2 8 0,-309-18 0,-361 40 0,536 13 0,211-3 0,-125 4 0,185 0 0,1 2 0,-1 1 0,1 1 0,-35 13 0,-13 13 0,1 3 0,-90 54 0,138-70 0,2 1 0,0 1 0,2 2 0,1 1 0,0 2 0,2 1 0,2 1 0,0 1 0,-41 64 0,29-24 0,3 1 0,3 1 0,3 2 0,4 1 0,-18 90 0,-50 397 0,88-526 0,-30 440 0,31 0 0,4-433 0,0-6 0,10 71 0,-6-91 0,0 1 0,1-1 0,0 0 0,2 0 0,16 31 0,-10-26 0,1 1 0,1-2 0,25 27 0,-30-37 0,0-1 0,1-1 0,0 0 0,1 0 0,-1-1 0,2-1 0,24 12 0,29 5 0,1-2 0,116 21 0,144 3 0,-326-46 0,716 47-335,5-46-141,-466-3 422,-118 2 67,221-8-40,-306 4 59,-1-3-1,1-3 1,-2-2 0,87-30-1,144-96 611,-184 85-563,-2 3-79,-2-5 0,-2-5 0,104-87 0,-172 126 0,0-2 0,-2 0 0,-1-1 0,-1-2 0,-1 0 0,-1-1 0,-2 0 0,0-2 0,18-48 0,138-498 0,-160 515 0,-2-2 0,2-98 0,-14-127 0,-1 211 0,1 29 0,-2 0 0,-1 0 0,-3 0 0,-20-64 0,17 80 0,0 0 0,-3 0 0,0 2 0,-2 0 0,-1 1 0,-1 0 0,-27-30 0,35 44 0,-1 2 0,-1 0 0,-1 0 0,1 1 0,-2 0 0,1 1 0,-18-9 0,-34-9 0,-2 3 0,-1 3 0,-72-14 0,-83-26 0,71 16 328,-39-14-2021,171 52-5133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33.636"/>
    </inkml:context>
    <inkml:brush xml:id="br0">
      <inkml:brushProperty name="width" value="0.05" units="cm"/>
      <inkml:brushProperty name="height" value="0.05" units="cm"/>
    </inkml:brush>
  </inkml:definitions>
  <inkml:trace contextRef="#ctx0" brushRef="#br0">0 9 24575,'8'-3'0,"-1"2"0,1-1 0,0 1 0,0 0 0,-1 0 0,1 1 0,0 0 0,0 1 0,0 0 0,9 2 0,0-1 0,41 6 0,0 3 0,-1 2 0,82 30 0,-64-13 0,-1 3 0,71 43 0,-32-8 0,-4 5 0,-2 5 0,110 105 0,-145-114 0,-4 3 0,-3 3 0,-3 3 0,96 158 0,-138-197 0,-1 1 0,-2 1 0,-2 1 0,-1 0 0,-3 1 0,-1 0 0,6 66 0,-8 26 0,-8 148 0,0-275 0,-5 71 0,-3 0 0,-3 0 0,-4-1 0,-3 0 0,-3-2 0,-4 0 0,-66 136 0,50-139 0,-3-2 0,-55 67 0,28-41 0,39-45 0,2 0 0,-26 64 0,50-102 0,-19 47 0,-28 105 0,49-152 0,2-7-273,0-1 0,0 1 0,-1-1 0,-5 10 0,0-4-6553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34.201"/>
    </inkml:context>
    <inkml:brush xml:id="br0">
      <inkml:brushProperty name="width" value="0.05" units="cm"/>
      <inkml:brushProperty name="height" value="0.05" units="cm"/>
    </inkml:brush>
  </inkml:definitions>
  <inkml:trace contextRef="#ctx0" brushRef="#br0">2 0 24575,'-1'117'0,"8"210"0,-5-309 0,1 1 0,1 0 0,0-1 0,12 30 0,-13-39 0,2 0 0,-1 0 0,1-1 0,0 1 0,1-1 0,0 0 0,0-1 0,1 1 0,0-1 0,13 10 0,-15-14 0,0 1 0,0-1 0,1-1 0,-1 1 0,1-1 0,-1 0 0,1 0 0,0-1 0,0 1 0,0-1 0,8 0 0,-3-1 0,-1 0 0,0-1 0,1 0 0,-1-1 0,0 0 0,11-4 0,1-2 0,0-1 0,0-2 0,-1 0 0,38-26 0,-39 22-227,-1-1-1,0-1 1,-2 0-1,0-1 1,26-36-1,-16 12-6598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36.581"/>
    </inkml:context>
    <inkml:brush xml:id="br0">
      <inkml:brushProperty name="width" value="0.05" units="cm"/>
      <inkml:brushProperty name="height" value="0.05" units="cm"/>
    </inkml:brush>
  </inkml:definitions>
  <inkml:trace contextRef="#ctx0" brushRef="#br0">49 1 24575,'-26'708'0,"4"158"0,22-860-1365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37.613"/>
    </inkml:context>
    <inkml:brush xml:id="br0">
      <inkml:brushProperty name="width" value="0.05" units="cm"/>
      <inkml:brushProperty name="height" value="0.05" units="cm"/>
    </inkml:brush>
  </inkml:definitions>
  <inkml:trace contextRef="#ctx0" brushRef="#br0">0 132 24575,'1'-2'0,"-1"0"0,0 0 0,1 0 0,0-1 0,-1 1 0,1 0 0,0 0 0,0 0 0,0 0 0,0 0 0,1 0 0,-1 0 0,0 0 0,1 1 0,-1-1 0,1 1 0,0-1 0,-1 1 0,1-1 0,0 1 0,0 0 0,0 0 0,4-2 0,5-2 0,1 0 0,0 1 0,15-3 0,27-6 34,84-7 0,60 7-248,-155 11 83,216-7-979,55 3 365,57 4-1123,81 1 744,88 1-1504,82 0 1324,2960 3-5228,-2384-3 8019,4 0 4203,-1052 8-761,-17 0-1447,-98-9-3482,22 0 0,-52 1 0,0 0 0,-1 1 0,1-1 0,0 1 0,-1 1 0,1-1 0,-1 1 0,0-1 0,5 3 0,-7-2 0,0-1 0,0 1 0,-1 0 0,1 0 0,0-1 0,-1 1 0,0 0 0,1 0 0,-1 0 0,0 1 0,0-1 0,0 0 0,0 0 0,0 1 0,-1-1 0,2 4 0,2 42 0,-4-36 0,1 316 0,-4-182 0,-31 642 0,22-661 0,8 233 0,6-342-1365,2-5-5461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39.907"/>
    </inkml:context>
    <inkml:brush xml:id="br0">
      <inkml:brushProperty name="width" value="0.05" units="cm"/>
      <inkml:brushProperty name="height" value="0.05" units="cm"/>
    </inkml:brush>
  </inkml:definitions>
  <inkml:trace contextRef="#ctx0" brushRef="#br0">0 1488 24575,'230'-161'0,"195"-131"-482,147-99-273,-396 272 779,250-159-516,-332 225 484,102-42-1,-139 72 64,1 2-1,1 3 1,77-14 0,-126 30 81,0 1 1,-1 0 0,1 0-1,0 1 1,0 1 0,0 0 0,-1 0-1,1 0 1,-1 1 0,18 6-1,7 1-136,0-2 0,1-1 0,36 0 0,-33-2 0,413 20-494,6-20-595,-322-3 740,225-1-1436,79 0 721,708-1-2604,808 0 1,-652 1 8938,-1249-1-2989,-1-3-1,69-14 1,-105 15-2282,-9 1 0,1 0 0,-1 1 0,0 0 0,1 0 0,0 1 0,9 1 0,-15 0 0,0 0 0,0-1 0,0 2 0,0-1 0,0 0 0,0 1 0,0-1 0,-1 1 0,1 0 0,0 0 0,-1 0 0,0 0 0,1 0 0,-1 0 0,0 1 0,0-1 0,0 1 0,-1 0 0,1-1 0,2 6 0,8 18 0,-1 1 0,-2 0 0,8 35 0,13 89 0,3 90 0,-5-30 0,83 606 0,-76-574 0,17 182 0,-46-347 0,-3-9 0,4 0 0,22 102 0,-19-135-1365,-2-4-5461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41.631"/>
    </inkml:context>
    <inkml:brush xml:id="br0">
      <inkml:brushProperty name="width" value="0.05" units="cm"/>
      <inkml:brushProperty name="height" value="0.05" units="cm"/>
    </inkml:brush>
  </inkml:definitions>
  <inkml:trace contextRef="#ctx0" brushRef="#br0">1 2534 24575,'0'-38'0,"-1"8"0,2 0 0,0 0 0,9-42 0,16-20 0,3 2 0,47-95 0,-59 143 0,460-937 0,-196 435 0,-226 415 0,-54 128 0,0-1 0,0 1 0,0-1 0,0 1 0,0-1 0,0 1 0,1-1 0,-1 1 0,0 0 0,1 0 0,-1 0 0,1 0 0,-1 0 0,1 0 0,-1 0 0,3 0 0,34-6 0,-37 7 0,209-5 0,-144 6 0,184 0-388,69 1-1167,75 1 530,80-2-1525,8 2 573,1055-11-411,-10-108 373,-1273 76 2243,21-17 1802,-220 41-853,-16 4 2770,-37 11-3812,0 1 0,0 0 0,0 0-1,0 0 1,0 0 0,0 0 0,0 0-1,0 1 1,0-1 0,0 1 0,0-1-1,0 1 1,0 0 0,0-1 0,-1 1-1,1 0 1,0 0 0,0 0 0,1 2 0,2 1 229,0 1 0,0-1 0,-1 1 0,7 9 0,2 5-364,-1 1 0,-1 0 0,-1 1 0,9 24 0,27 95 0,-35-103 0,137 486 0,-46-51 0,-37 7 0,-42-130 291,-24 1-605,-1-127-1028,2-203-5484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11:08.386"/>
    </inkml:context>
    <inkml:brush xml:id="br0">
      <inkml:brushProperty name="width" value="0.05" units="cm"/>
      <inkml:brushProperty name="height" value="0.05" units="cm"/>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4.466"/>
    </inkml:context>
    <inkml:brush xml:id="br0">
      <inkml:brushProperty name="width" value="0.05" units="cm"/>
      <inkml:brushProperty name="height" value="0.05" units="cm"/>
    </inkml:brush>
  </inkml:definitions>
  <inkml:trace contextRef="#ctx0" brushRef="#br0">193 421 7165 0 0,'0'0'48'0'0,"3"-1"89"0"0,35-5 2540 0 0,23 8-2458 0 0,7-1 177 0 0,-4 0-252 0 0,205 2-20 0 0,-60 2 28 0 0,1217-33-11 0 0,1-57-98 0 0,151-7-73 0 0,1289-1-36 0 0,-889 34 130 0 0,989-10-88 0 0,103 128-299 0 0,951 42 334 0 0,-1923-146-11 0 0,-313 1 350 0 0,-1449 54-361 0 0,45-1 6 0 0,-351-8 33 0 0,-10-1 268 0 0,40-3 1 0 0,-57 2-182 0 0,8-3 642 0 0,-10 4-753 0 0,-1 0 0 0 0,0 0-1 0 0,0 0 1 0 0,1-1 0 0 0,-1 1-1 0 0,0 0 1 0 0,1 0 0 0 0,-1 0 0 0 0,0 0-1 0 0,0 0 1 0 0,1 0 0 0 0,-1 0-1 0 0,0 0 1 0 0,1 0 0 0 0,-1 0 0 0 0,0 0-1 0 0,1 0 1 0 0,-1 0 0 0 0,0 0-1 0 0,0 0 1 0 0,1 1 0 0 0,-1-1 0 0 0,0 0-1 0 0,0 0 1 0 0,1 0 0 0 0,-1 0-1 0 0,0 1 1 0 0,0-1 0 0 0,1 0 0 0 0,-1 0-1 0 0,0 0 1 0 0,1 1 0 0 0,13 13 7 0 0,9 20-17 0 0,-5 11 11 0 0,-3 2 1 0 0,-1-1 0 0 0,8 54 0 0 0,1 4-3 0 0,238 780 41 0 0,-220-756 148 0 0,38 195 1 0 0,-5 137 422 0 0,-2-9-287 0 0,184 699-165 0 0,-3-260-214 0 0,-126-455 72 0 0,-41-128-8 0 0,-67-251 19 0 0,32 63 0 0 0,-52-118-31 0 0,1-1-1 0 0,-1 1 0 0 0,0-1 1 0 0,0 1-1 0 0,0-1 1 0 0,0 0-1 0 0,1 1 0 0 0,-1-1 1 0 0,0 0-1 0 0,0 1 0 0 0,0-1 1 0 0,0 0-1 0 0,0 0 0 0 0,0 0 1 0 0,0 0-1 0 0,0 0 1 0 0,0 0-1 0 0,0 0 0 0 0,0 0 1 0 0,-1-1-1 0 0,-26 1 10 0 0,-121-12-16 0 0,-12-1 7 0 0,-136 13 124 0 0,-2-1-147 0 0,-1481-121-357 0 0,716 40 379 0 0,743 60 4 0 0,-2191-128-8 0 0,269 64 9 0 0,-255-11-25 0 0,1436 42 44 0 0,-650-25 88 0 0,-653 14-97 0 0,-1653 37 82 0 0,1326 106-51 0 0,2621-75-36 0 0,-10 1 0 0 0,-932 50-73 0 0,926-44 50 0 0,34-2-154 0 0,1-3-1 0 0,-64-3 1 0 0,84-2-131 0 0,1 2 0 0 0,-1 0-1 0 0,-38 8 1 0 0,-95 26 13 0 0,67-13 290 0 0,-305 34-2 0 0,-4-38-1106 0 0,332-17 1076 0 0,1 3 0 0 0,-1 4 0 0 0,-97 22 0 0 0,161-27 22 0 0,1 1 0 0 0,-1 0-1 0 0,1 1 1 0 0,-12 8-1 0 0,5-4-389 0 0,9-6-175 0 0,5-3-267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16.113"/>
    </inkml:context>
    <inkml:brush xml:id="br0">
      <inkml:brushProperty name="width" value="0.05" units="cm"/>
      <inkml:brushProperty name="height" value="0.05" units="cm"/>
    </inkml:brush>
  </inkml:definitions>
  <inkml:trace contextRef="#ctx0" brushRef="#br0">44 228 5881 0 0,'13'-1'102'0'0,"-11"-1"203"0"0,-12-2 309 0 0,9 3-600 0 0,0 0 1 0 0,1 0 0 0 0,-1 0-1 0 0,0 0 1 0 0,1 0-1 0 0,0 0 1 0 0,-1 0-1 0 0,1 0 1 0 0,-1 0-1 0 0,1 0 1 0 0,0 0-1 0 0,0 0 1 0 0,0 0-1 0 0,-1 0 1 0 0,1 0-1 0 0,0 0 1 0 0,0 0-1 0 0,1 0 1 0 0,-1 0-1 0 0,0 0 1 0 0,0 0 0 0 0,0 0-1 0 0,1 0 1 0 0,-1 0-1 0 0,0 0 1 0 0,1 0-1 0 0,0-2 1 0 0,3-2 149 0 0,-1-1 1 0 0,0 1 0 0 0,-1-1-1 0 0,1 0 1 0 0,2-11 0 0 0,-5-2 506 0 0,-1 13-541 0 0,1 0 0 0 0,-1 0 0 0 0,1 1 0 0 0,1-1 0 0 0,-1 0 0 0 0,1 0 0 0 0,0 1 0 0 0,0-1 0 0 0,1 0 0 0 0,-1 1 0 0 0,1-1 0 0 0,1 1 0 0 0,-1 0 0 0 0,6-9 0 0 0,-6 12-3 0 0,0 0 5 0 0,-1 0 1 0 0,1 0-1 0 0,0-1 0 0 0,-1 1 1 0 0,1 0-1 0 0,-1-1 0 0 0,0 1 0 0 0,0-1 1 0 0,0 1-1 0 0,0-1 0 0 0,1-3 0 0 0,-15 357 1068 0 0,27-29-793 0 0,-4-203-234 0 0,-11 206 0 0 0,-35-17-59 0 0,25-225-113 0 0,-37 232 31 0 0,46-305-30 0 0,-2 5-1 0 0,1 1-1 0 0,1 0 0 0 0,0 0 0 0 0,1 0 1 0 0,2 22-1 0 0,-1-37 0 0 0,0 0 0 0 0,1-1 0 0 0,-1 1 0 0 0,0-1 0 0 0,1 1 0 0 0,-1-1 1 0 0,0 1-1 0 0,1-1 0 0 0,-1 1 0 0 0,1-1 0 0 0,-1 1 0 0 0,1-1 0 0 0,-1 1 0 0 0,1-1 0 0 0,-1 0 0 0 0,1 1 0 0 0,-1-1 0 0 0,1 0 0 0 0,-1 0 1 0 0,1 1-1 0 0,0-1 0 0 0,-1 0 0 0 0,1 0 0 0 0,0 0 0 0 0,-1 0 0 0 0,1 0 0 0 0,-1 0 0 0 0,1 0 0 0 0,0 0 0 0 0,-1 0 0 0 0,1 0 0 0 0,0 0 0 0 0,-1 0 1 0 0,1 0-1 0 0,-1 0 0 0 0,1 0 0 0 0,0-1 0 0 0,-1 1 0 0 0,2-1 0 0 0,36-14 3 0 0,-13 5-8 0 0,12 4 9 0 0,0 1 0 0 0,66 1 0 0 0,5-1 27 0 0,382-21 224 0 0,-256 17-175 0 0,412-24-97 0 0,313 16 74 0 0,-795 17-109 0 0,377-21 49 0 0,-393 13 3 0 0,339-29 23 0 0,-443 30-43 0 0,-25 4 5 0 0,38-2 0 0 0,-50 6 5 0 0,1 0 0 0 0,-1 1 0 0 0,0 0 0 0 0,14 5 0 0 0,-11-3-16 0 0,-1-1 0 0 0,1 0-1 0 0,17 3 1 0 0,-14-4-22 0 0,-1 0 0 0 0,1 1-1 0 0,-1 1 1 0 0,14 5 0 0 0,34 9 14 0 0,-23-13 32 0 0,-1-2 0 0 0,1-2 1 0 0,70-6-1 0 0,-39 1-40 0 0,-40 4 28 0 0,-15 0 22 0 0,1 0-1 0 0,-1-1 0 0 0,21-4 0 0 0,-16-3 48 0 0,-28-45 50 0 0,3 6-104 0 0,-11-99 22 0 0,25-268-116 0 0,-5 383 92 0 0,-17-321-49 0 0,8 262 43 0 0,3 34 8 0 0,2 12-12 0 0,-2 0 0 0 0,-10-45 0 0 0,10 72-19 0 0,3 9 43 0 0,-1 1-1 0 0,0-1 0 0 0,-1 0 1 0 0,-4-9-1 0 0,6 14-22 0 0,1 1 1 0 0,-1 0-1 0 0,0-1 1 0 0,1 1-1 0 0,-1-1 1 0 0,1 1-1 0 0,0 0 1 0 0,0-1-1 0 0,0-3 1 0 0,0 3-6 0 0,4-17 3 0 0,-4 16 6 0 0,1 0-1 0 0,0 0 1 0 0,0 0-1 0 0,0 0 1 0 0,0 1-1 0 0,3-6 1 0 0,-2 5 16 0 0,-1 0 0 0 0,1 0 0 0 0,-1-1 0 0 0,0 1 1 0 0,0 0-1 0 0,0-7 0 0 0,-1 6-19 0 0,-3-42-310 0 0,2 44 278 0 0,0 0-1 0 0,0-1 1 0 0,0 1 0 0 0,0 0 0 0 0,-1 0 0 0 0,0 0 0 0 0,1 0 0 0 0,-1 0 0 0 0,0 0 0 0 0,0 1 0 0 0,-5-5 0 0 0,-3-2-26 0 0,-1 0-1 0 0,-1 0 0 0 0,0 2 0 0 0,0-1 1 0 0,0 1-1 0 0,-1 1 0 0 0,0 0 1 0 0,0 1-1 0 0,-1 0 0 0 0,-23-4 1 0 0,-13 0 98 0 0,-85-4 0 0 0,106 11-42 0 0,-141-1 28 0 0,39 1-43 0 0,-31 2-39 0 0,62 2 43 0 0,-840 30-217 0 0,740-23 211 0 0,-600 30-52 0 0,151-30-59 0 0,449-17 152 0 0,-202 3 36 0 0,242 19-61 0 0,-81 4-9 0 0,111-3-1 0 0,122-14 27 0 0,-39 10-17 0 0,47-11-23 0 0,0 0-1 0 0,0 0 0 0 0,0 0 0 0 0,0 0 0 0 0,0 0 1 0 0,0 0-1 0 0,0-1 0 0 0,0 1 0 0 0,0 0 1 0 0,0 0-1 0 0,0 0 0 0 0,0 0 0 0 0,0 0 0 0 0,0 0 1 0 0,-1 0-1 0 0,1-1 0 0 0,0 1 0 0 0,0 0 0 0 0,0 0 1 0 0,1 0-1 0 0,-1 0 0 0 0,0 0 0 0 0,0 0 0 0 0,0-1 1 0 0,0 1-1 0 0,0 0 0 0 0,0 0 0 0 0,0 0 0 0 0,0 0 1 0 0,0 0-1 0 0,0 0 0 0 0,0 0 0 0 0,0-1 0 0 0,0 1 1 0 0,0 0-1 0 0,0 0 0 0 0,1 0 0 0 0,-1 0 0 0 0,0 0 1 0 0,0 0-1 0 0,0 0 0 0 0,0 0 0 0 0,0 0 0 0 0,0 0 1 0 0,0 0-1 0 0,1 0 0 0 0,-1 0 0 0 0,0 0 0 0 0,0 0 1 0 0,0-1-1 0 0,0 1 0 0 0,0 0 0 0 0,0 0 0 0 0,0 0 1 0 0,1 0-1 0 0,-1 0 0 0 0,0 1 0 0 0,0-1 1 0 0,0 0-1 0 0,0 0 0 0 0,9-4-859 0 0,0 0-388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18.319"/>
    </inkml:context>
    <inkml:brush xml:id="br0">
      <inkml:brushProperty name="width" value="0.05" units="cm"/>
      <inkml:brushProperty name="height" value="0.05" units="cm"/>
    </inkml:brush>
  </inkml:definitions>
  <inkml:trace contextRef="#ctx0" brushRef="#br0">152 184 8561 0 0,'7'-9'-334'0'0,"-7"8"416"0"0,1 1 0 0 0,-1 0-1 0 0,0-1 1 0 0,1 1 0 0 0,-1-1 0 0 0,1 1 0 0 0,-1-1-1 0 0,0 0 1 0 0,1 1 0 0 0,-1-1 0 0 0,0 1 0 0 0,1-1-1 0 0,-1 0 1 0 0,0 1 0 0 0,0-1 0 0 0,0 1-1 0 0,0-1 1 0 0,0 0 0 0 0,0 1 0 0 0,0-1 0 0 0,0 0-1 0 0,0 0 1 0 0,3 2 1840 0 0,-3-1-1874 0 0,1 1 0 0 0,-1-1 0 0 0,0 0 0 0 0,0 1 1 0 0,0-1-1 0 0,0 1 0 0 0,0-1 0 0 0,0 0 0 0 0,0 1 1 0 0,0-1-1 0 0,0 1 0 0 0,0-1 0 0 0,0 0 0 0 0,-1 1 1 0 0,1-1-1 0 0,0 1 0 0 0,0-1 0 0 0,0 0 0 0 0,0 1 1 0 0,-1-1-1 0 0,1 0 0 0 0,0 1 0 0 0,0-1 0 0 0,-1 1 1 0 0,0 2 7 0 0,0 0 0 0 0,1 0 0 0 0,-1 0 0 0 0,1 0 0 0 0,0 1 0 0 0,0-1 0 0 0,0 0 0 0 0,0 0 1 0 0,1 3-1 0 0,0 6 4 0 0,-4 255 1133 0 0,4 225 215 0 0,5-314-1109 0 0,-7 1-1 0 0,-31 216 1 0 0,-44 17-202 0 0,30-182-33 0 0,44-219-72 0 0,-1 0 6 0 0,0 1 1 0 0,2 0-1 0 0,-1-1 1 0 0,1 1 0 0 0,1 0-1 0 0,0 0 1 0 0,1 0-1 0 0,3 16 1 0 0,-4-27 2 0 0,0 0 1 0 0,1 0-1 0 0,-1-1 0 0 0,1 1 1 0 0,-1 0-1 0 0,1-1 0 0 0,-1 1 1 0 0,1-1-1 0 0,0 1 0 0 0,-1-1 1 0 0,1 1-1 0 0,0-1 0 0 0,-1 1 1 0 0,1-1-1 0 0,0 1 0 0 0,-1-1 1 0 0,1 0-1 0 0,0 0 0 0 0,0 1 1 0 0,0-1-1 0 0,-1 0 0 0 0,1 0 1 0 0,0 0-1 0 0,0 0 0 0 0,0 0 1 0 0,-1 0-1 0 0,1 0 0 0 0,0 0 1 0 0,0 0-1 0 0,0 0 0 0 0,-1 0 1 0 0,1-1-1 0 0,0 1 0 0 0,0 0 1 0 0,-1 0-1 0 0,2-1 0 0 0,35-16-2 0 0,-27 12 10 0 0,36-17-31 0 0,-17 7 10 0 0,0 1 1 0 0,1 1 0 0 0,0 2 0 0 0,1 1-1 0 0,44-8 1 0 0,61 6 6 0 0,188 5 0 0 0,-226 7-36 0 0,1492-24 20 0 0,-1327 17-29 0 0,74-3-12 0 0,-313 9 79 0 0,36-5 22 0 0,-58 3-16 0 0,-8-3-5 0 0,-13-5 7 0 0,16 10-20 0 0,-7-5 7 0 0,0 0 1 0 0,0 0-1 0 0,0-1 0 0 0,1 0 0 0 0,-16-16 1 0 0,21 18-23 0 0,0 0 1 0 0,1 0-1 0 0,-1 0 1 0 0,1-1-1 0 0,0 1 1 0 0,1-1-1 0 0,-1 0 1 0 0,1 0-1 0 0,0 0 1 0 0,1 0-1 0 0,-1 0 0 0 0,0-12 1 0 0,1-17-129 0 0,2 1 1 0 0,0-1-1 0 0,8-36 1 0 0,-2 21-13 0 0,47-402-707 0 0,10-121 5 0 0,-4 169 416 0 0,-28 196 401 0 0,-31 202 31 0 0,3-18 11 0 0,-1-1 1 0 0,-1 0-1 0 0,-1 0 1 0 0,-2-32 0 0 0,0 53-2 0 0,1 1 1 0 0,-1-1-1 0 0,1 0 1 0 0,-1 1-1 0 0,0-1 1 0 0,0 1-1 0 0,-1-1 1 0 0,1 1-1 0 0,-1 0 1 0 0,0 0-1 0 0,-4-6 1 0 0,3 6 1 0 0,0 0 0 0 0,0 1 0 0 0,-1-1 0 0 0,1 1 0 0 0,-1 0 1 0 0,0 0-1 0 0,1 0 0 0 0,-1 0 0 0 0,0 1 0 0 0,-6-2 0 0 0,-25-6-14 0 0,-1 0-1 0 0,-52-4 1 0 0,-76 2 24 0 0,78 7 18 0 0,-610-13-80 0 0,469 26 34 0 0,-239 42-1 0 0,283-23 42 0 0,-301 53 107 0 0,421-71-151 0 0,0-4 1 0 0,-92-1 0 0 0,111-4 3 0 0,15 0 39 0 0,0-1-1 0 0,-32-5 0 0 0,52 5 18 0 0,-1 0 160 0 0,10 0-203 0 0,0 0 0 0 0,0 0 0 0 0,0 0 0 0 0,0 0 0 0 0,1 0-1 0 0,-1 0 1 0 0,0 0 0 0 0,0 0 0 0 0,0 0 0 0 0,0 0 0 0 0,0 0-1 0 0,0-1 1 0 0,0 1 0 0 0,0 0 0 0 0,0 0 0 0 0,1 0 0 0 0,-1 0-1 0 0,0 0 1 0 0,0 0 0 0 0,0 0 0 0 0,0 0 0 0 0,0 0 0 0 0,0 0-1 0 0,0 0 1 0 0,0 0 0 0 0,0 0 0 0 0,0 0 0 0 0,0 0 0 0 0,0 0-1 0 0,0-1 1 0 0,0 1 0 0 0,0 0 0 0 0,1 0 0 0 0,-1 0 0 0 0,0 0 0 0 0,0 0-1 0 0,0 0 1 0 0,0 0 0 0 0,0 0 0 0 0,0 0 0 0 0,0 0 0 0 0,0-1-1 0 0,0 1 1 0 0,0 0 0 0 0,0 0 0 0 0,0 0 0 0 0,0 0 0 0 0,0 0-1 0 0,0 0 1 0 0,-1 0 0 0 0,1 0 0 0 0,0 0 0 0 0,0 0 0 0 0,0-1-1 0 0,0 1 1 0 0,0 0 0 0 0,0 0 0 0 0,0 0 0 0 0,0 0 0 0 0,0 0-1 0 0,0 0 1 0 0,0 0 0 0 0,0 0 0 0 0,0 0 0 0 0,0 0 73 0 0,4-5 164 0 0,-30 32-1909 0 0,22-23 1392 0 0,-13 11-3777 0 0,13-12 3854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4.302"/>
    </inkml:context>
    <inkml:brush xml:id="br0">
      <inkml:brushProperty name="width" value="0.05" units="cm"/>
      <inkml:brushProperty name="height" value="0.05" units="cm"/>
      <inkml:brushProperty name="color" value="#FFC114"/>
    </inkml:brush>
  </inkml:definitions>
  <inkml:trace contextRef="#ctx0" brushRef="#br0">0 27 9297 0 0,'2'-7'89'0'0,"-2"6"-48"0"0,0 0 0 0 0,0 0 0 0 0,0 1 0 0 0,0-1 0 0 0,1 0 0 0 0,-1 1 0 0 0,0-1 0 0 0,0 0 0 0 0,1 1 0 0 0,-1-1 0 0 0,0 0-1 0 0,1 1 1 0 0,-1-1 0 0 0,1 1 0 0 0,-1-1 0 0 0,0 1 0 0 0,1-1 0 0 0,0 1 0 0 0,0-2 0 0 0,2 0 1077 0 0,1-2 725 0 0,-1 12-1299 0 0,-2 7-347 0 0,0 0 0 0 0,2 0 0 0 0,7 26 0 0 0,3 15 332 0 0,-8-21-382 0 0,-2 1 0 0 0,-3 70 0 0 0,-20 70 190 0 0,19-173-294 0 0,1 0 0 0 0,-1 0 0 0 0,1 0 0 0 0,0-1 0 0 0,0 1 0 0 0,0 0 0 0 0,1 0 0 0 0,0 5 0 0 0,-1-8-35 0 0,0 0-1 0 0,0 0 0 0 0,0 0 0 0 0,1 0 0 0 0,-1 1 0 0 0,0-1 0 0 0,0 0 0 0 0,0 0 0 0 0,0 0 0 0 0,0 0 0 0 0,0 0 0 0 0,0 0 0 0 0,1 1 0 0 0,-1-1 1 0 0,0 0-1 0 0,0 0 0 0 0,0 0 0 0 0,0 0 0 0 0,1 0 0 0 0,-1 0 0 0 0,0 0 0 0 0,0 0 0 0 0,0 0 0 0 0,0 0 0 0 0,1 0 0 0 0,-1 0 0 0 0,0 0 1 0 0,0 0-1 0 0,0 0 0 0 0,0 0 0 0 0,1 0 0 0 0,-1 0 0 0 0,0 0 0 0 0,0 0 0 0 0,0 0 0 0 0,0 0 0 0 0,1 0 0 0 0,-1 0 0 0 0,0 0 0 0 0,0 0 0 0 0,0-1 1 0 0,12-11 192 0 0,24-35 253 0 0,61-62 1 0 0,-64 74-430 0 0,6-6-3 0 0,50-39 0 0 0,-79 72-31 0 0,0 1-1 0 0,1 0 1 0 0,0 1 0 0 0,1 0-1 0 0,0 1 1 0 0,-1 0-1 0 0,2 0 1 0 0,-1 2 0 0 0,0 0-1 0 0,1 0 1 0 0,-1 1 0 0 0,14-1-1 0 0,-15 1-248 0 0,-9 2 63 0 0,0-1 0 0 0,-1 1 0 0 0,1-1 1 0 0,0 1-1 0 0,0 0 0 0 0,0 0 0 0 0,0-1 0 0 0,0 1 0 0 0,-1 1 0 0 0,1-1 0 0 0,0 0 0 0 0,0 0 0 0 0,0 1 0 0 0,0-1 1 0 0,2 2-1 0 0,-12 2-4158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4.643"/>
    </inkml:context>
    <inkml:brush xml:id="br0">
      <inkml:brushProperty name="width" value="0.05" units="cm"/>
      <inkml:brushProperty name="height" value="0.05" units="cm"/>
      <inkml:brushProperty name="color" value="#FFC114"/>
    </inkml:brush>
  </inkml:definitions>
  <inkml:trace contextRef="#ctx0" brushRef="#br0">31 761 9601 0 0,'-1'1'101'0'0,"0"-1"-1"0"0,0 0 1 0 0,-1 0-1 0 0,1 1 1 0 0,0-1 0 0 0,0 0-1 0 0,0 0 1 0 0,0 0 0 0 0,0 0-1 0 0,-1 0 1 0 0,1-1-1 0 0,0 1 1 0 0,0 0 0 0 0,0 0-1 0 0,0-1 1 0 0,0 1 0 0 0,0-1-1 0 0,0 1 1 0 0,0-1 0 0 0,0 1-1 0 0,0-1 1 0 0,0 0-1 0 0,0 1 1 0 0,-1-2 0 0 0,1 1 26 0 0,1-1 1 0 0,0 1 0 0 0,-1 0-1 0 0,1-1 1 0 0,0 1 0 0 0,-1 0-1 0 0,1-1 1 0 0,0 1 0 0 0,0 0-1 0 0,0-1 1 0 0,0 1 0 0 0,0 0-1 0 0,1-1 1 0 0,-1 1-1 0 0,0 0 1 0 0,1-1 0 0 0,0 0-1 0 0,3-8 306 0 0,0 0-1 0 0,1 0 0 0 0,0 1 0 0 0,7-10 1 0 0,127-173 2475 0 0,-124 171-2697 0 0,1 1 1 0 0,0 0-1 0 0,2 2 1 0 0,0 0-1 0 0,34-26 1 0 0,-7 13 267 0 0,78-43 0 0 0,-7 9 9 0 0,117-58 477 0 0,-206 110-841 0 0,-20 8-43 0 0,0 1 0 0 0,0 1 0 0 0,1-1 0 0 0,11-3 0 0 0,-23 14-919 0 0,4-8 633 0 0,0 1 1 0 0,0-1 0 0 0,0 1-1 0 0,0-1 1 0 0,0 1 0 0 0,0-1-1 0 0,0 1 1 0 0,0-1 0 0 0,0 1-1 0 0,-1-1 1 0 0,1 1 0 0 0,0-1-1 0 0,0 1 1 0 0,-1 0 0 0 0,1-1-1 0 0,0 1 1 0 0,0-1 0 0 0,-1 1-1 0 0,1 0 1 0 0,0-1 0 0 0,-1 1-1 0 0,1 0 1 0 0,-1-1 0 0 0,1 1-1 0 0,-1 0 1 0 0,1 0 0 0 0,0-1-1 0 0,-1 1 1 0 0,1 0 0 0 0,-1 0-1 0 0,1 0 1 0 0,-1 0 0 0 0,1 0-1 0 0,-1-1 1 0 0,0 1 0 0 0,-6-3-1858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5.215"/>
    </inkml:context>
    <inkml:brush xml:id="br0">
      <inkml:brushProperty name="width" value="0.05" units="cm"/>
      <inkml:brushProperty name="height" value="0.05" units="cm"/>
      <inkml:brushProperty name="color" value="#FFC114"/>
    </inkml:brush>
  </inkml:definitions>
  <inkml:trace contextRef="#ctx0" brushRef="#br0">19 49 10601 0 0,'1'-1'21'0'0,"-1"1"48"0"0,1 0 1 0 0,0-1-1 0 0,-1 1 1 0 0,1 0-1 0 0,0-1 1 0 0,-1 1-1 0 0,1-1 1 0 0,-1 1-1 0 0,1-1 1 0 0,-1 1-1 0 0,1-1 1 0 0,-1 1-1 0 0,1-1 1 0 0,-1 1-1 0 0,0-1 1 0 0,1 0-1 0 0,-1 1 1 0 0,0-1-1 0 0,0 0 1 0 0,1 1-1 0 0,-1-1 1 0 0,0 0-1 0 0,0 0 1 0 0,0 1-1 0 0,0-1 1 0 0,0 0-1 0 0,0 1 1 0 0,0-1-1 0 0,0-1 0 0 0,-1-11 2333 0 0,-1 1-1210 0 0,1 7-938 0 0,0 7-80 0 0,-9 148-21 0 0,0-43 100 0 0,6 34-185 0 0,4-140-64 0 0,0 0 0 0 0,0-1 0 0 0,0 1 0 0 0,0-1 0 0 0,0 1 0 0 0,0-1 0 0 0,0 1 0 0 0,0-1 0 0 0,0 1 0 0 0,0 0 0 0 0,0-1 0 0 0,0 1 0 0 0,1-1 0 0 0,-1 1 0 0 0,0-1 0 0 0,0 1 0 0 0,1-1 0 0 0,-1 1 0 0 0,0-1 0 0 0,1 1 0 0 0,-1-1 0 0 0,0 1 0 0 0,1-1 0 0 0,-1 0 0 0 0,1 1 0 0 0,-1-1 0 0 0,1 0 0 0 0,-1 1 0 0 0,1-1 0 0 0,-1 0 0 0 0,1 1 0 0 0,1-1 4 0 0,-1 0 0 0 0,1 0 1 0 0,-1 0-1 0 0,0 0 0 0 0,1-1 0 0 0,-1 1 1 0 0,0 0-1 0 0,1-1 0 0 0,-1 1 0 0 0,0-1 1 0 0,0 1-1 0 0,3-2 0 0 0,33-26 104 0 0,4-10-71 0 0,-26 22-38 0 0,1 1-1 0 0,1 1 0 0 0,0 0 1 0 0,1 2-1 0 0,38-22 0 0 0,74-29-82 0 0,-128 62 40 0 0,0 1 0 0 0,0-1 0 0 0,0 0 0 0 0,1 0 0 0 0,-1 1 0 0 0,0 0 0 0 0,1-1 0 0 0,-1 1 1 0 0,0 0-1 0 0,1 0 0 0 0,-1 0 0 0 0,0 0 0 0 0,1 1 0 0 0,-1-1 0 0 0,5 2 0 0 0,-7-2-53 0 0,1 0 1 0 0,0 1-1 0 0,0-1 0 0 0,-1 0 1 0 0,1 1-1 0 0,0-1 1 0 0,0 1-1 0 0,-1-1 0 0 0,1 1 1 0 0,-1-1-1 0 0,1 1 1 0 0,0-1-1 0 0,-1 1 0 0 0,1-1 1 0 0,-1 1-1 0 0,1 0 1 0 0,-1-1-1 0 0,0 1 0 0 0,1 0 1 0 0,-1 0-1 0 0,0-1 1 0 0,1 1-1 0 0,-1 0 0 0 0,0 0 1 0 0,0-1-1 0 0,0 1 1 0 0,0 0-1 0 0,1 0 0 0 0,-1 0 1 0 0,0-1-1 0 0,0 1 1 0 0,-1 0-1 0 0,1 0 0 0 0,0 0 1 0 0,0-1-1 0 0,0 1 1 0 0,0 0-1 0 0,-1 0 0 0 0,1-1 1 0 0,0 1-1 0 0,-1 0 1 0 0,1-1-1 0 0,-1 1 0 0 0,0 1 1 0 0,-4 9-2323 0 0,-4-9 1005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5.554"/>
    </inkml:context>
    <inkml:brush xml:id="br0">
      <inkml:brushProperty name="width" value="0.05" units="cm"/>
      <inkml:brushProperty name="height" value="0.05" units="cm"/>
      <inkml:brushProperty name="color" value="#FFC114"/>
    </inkml:brush>
  </inkml:definitions>
  <inkml:trace contextRef="#ctx0" brushRef="#br0">9 667 9465 0 0,'0'0'47'0'0,"0"0"-1"0"0,-1 1 1 0 0,1-1 0 0 0,0 0-1 0 0,0 0 1 0 0,0 0 0 0 0,0 0-1 0 0,-1 0 1 0 0,1 0 0 0 0,0 0-1 0 0,0 0 1 0 0,0 0 0 0 0,-1 0-1 0 0,1 1 1 0 0,0-1 0 0 0,0 0-1 0 0,0 0 1 0 0,-1 0 0 0 0,1 0-1 0 0,0 0 1 0 0,0 0 0 0 0,0-1-1 0 0,-1 1 1 0 0,1 0 0 0 0,0 0 0 0 0,0 0-1 0 0,0 0 1 0 0,-1 0 0 0 0,1 0-1 0 0,0 0 1 0 0,0 0 0 0 0,0 0-1 0 0,0 0 1 0 0,-1-1 0 0 0,1 1-1 0 0,0 0 1 0 0,0 0 0 0 0,0 0-1 0 0,0 0 1 0 0,0 0 0 0 0,0-1-1 0 0,-1 1 1 0 0,1 0 0 0 0,0 0-1 0 0,0 0 1 0 0,0-1 0 0 0,0 1-1 0 0,0 0 1 0 0,0 0 0 0 0,0 0 0 0 0,0-1-1 0 0,0 1 1 0 0,0 0 0 0 0,0 0-1 0 0,0 0 1 0 0,0-1 0 0 0,0 1-1 0 0,0 0 1 0 0,0 0 0 0 0,3-22 2183 0 0,1 12-2041 0 0,0 0 0 0 0,1 0 0 0 0,1 1 0 0 0,-1 0 0 0 0,1 0 0 0 0,1 1 0 0 0,9-11 0 0 0,0-1 56 0 0,36-44 906 0 0,92-90-1 0 0,-36 35-411 0 0,-74 79-605 0 0,65-60-1 0 0,-87 89-54 0 0,0 2 0 0 0,27-16 0 0 0,-36 23-60 0 0,1 0 0 0 0,-1 0-1 0 0,1 1 1 0 0,0-1 0 0 0,-1 1 0 0 0,1 0 0 0 0,0 0 0 0 0,0 0 0 0 0,0 0 0 0 0,0 1 0 0 0,0 0 0 0 0,0-1 0 0 0,0 2 0 0 0,0-1 0 0 0,0 0 0 0 0,6 2 0 0 0,-8-1-26 0 0,-1-1 0 0 0,0 1 0 0 0,0-1 0 0 0,0 1-1 0 0,0 0 1 0 0,0-1 0 0 0,0 1 0 0 0,0 0 0 0 0,0 0 0 0 0,0 0-1 0 0,0 0 1 0 0,-1 0 0 0 0,1 0 0 0 0,0 0 0 0 0,0 0 0 0 0,-1 0 0 0 0,1 0-1 0 0,-1 1 1 0 0,1-1 0 0 0,-1 0 0 0 0,0 0 0 0 0,1 1 0 0 0,-1-1-1 0 0,0 0 1 0 0,0 0 0 0 0,0 1 0 0 0,0-1 0 0 0,0 0 0 0 0,0 0 0 0 0,0 1-1 0 0,0-1 1 0 0,-1 0 0 0 0,0 3 0 0 0,1-2-291 0 0,-1 1 0 0 0,0-1 1 0 0,0 1-1 0 0,0-1 0 0 0,0 1 0 0 0,0-1 0 0 0,-1 1 1 0 0,1-1-1 0 0,-1 0 0 0 0,1 0 0 0 0,-1 0 1 0 0,0 0-1 0 0,0 0 0 0 0,0 0 0 0 0,-3 2 0 0 0,-6 2-1492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6.115"/>
    </inkml:context>
    <inkml:brush xml:id="br0">
      <inkml:brushProperty name="width" value="0.05" units="cm"/>
      <inkml:brushProperty name="height" value="0.05" units="cm"/>
      <inkml:brushProperty name="color" value="#FFC114"/>
    </inkml:brush>
  </inkml:definitions>
  <inkml:trace contextRef="#ctx0" brushRef="#br0">12 44 10013 0 0,'-2'-13'161'0'0,"3"11"51"0"0,-2 0-1 0 0,1 0 1 0 0,0 0 0 0 0,0 0 0 0 0,-1 0-1 0 0,1 0 1 0 0,-1 0 0 0 0,1 0 0 0 0,-1 0-1 0 0,0 0 1 0 0,0 0 0 0 0,0 0 0 0 0,-2-3 0 0 0,31 58 2365 0 0,1 1-2232 0 0,-2 1-1 0 0,-3 2 0 0 0,18 61 1 0 0,-2-6-2564 0 0,-28-69-2659 0 0,-11-35 3226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6.598"/>
    </inkml:context>
    <inkml:brush xml:id="br0">
      <inkml:brushProperty name="width" value="0.05" units="cm"/>
      <inkml:brushProperty name="height" value="0.05" units="cm"/>
      <inkml:brushProperty name="color" value="#FFC114"/>
    </inkml:brush>
  </inkml:definitions>
  <inkml:trace contextRef="#ctx0" brushRef="#br0">47 71 10565 0 0,'-4'-10'452'0'0,"-1"0"0"0"0,0 0 0 0 0,-1 1 1 0 0,0 0-1 0 0,-10-13 0 0 0,16 22-428 0 0,0 0 0 0 0,0 0 0 0 0,0 0 0 0 0,-1-1 0 0 0,1 1 1 0 0,0 0-1 0 0,0 0 0 0 0,0 0 0 0 0,0 0 0 0 0,0 0 0 0 0,0 0 0 0 0,0 0 0 0 0,-1 0 1 0 0,1 0-1 0 0,0 0 0 0 0,0 0 0 0 0,0 0 0 0 0,0 0 0 0 0,0 0 0 0 0,0 0 0 0 0,-1 0 0 0 0,1 0 1 0 0,0 0-1 0 0,0 0 0 0 0,0 0 0 0 0,0 0 0 0 0,0 0 0 0 0,0 0 0 0 0,-1 0 0 0 0,1 0 1 0 0,0 1-1 0 0,0-1 0 0 0,0 0 0 0 0,0 0 0 0 0,0 0 0 0 0,0 0 0 0 0,0 0 0 0 0,0 0 1 0 0,0 0-1 0 0,-1 0 0 0 0,1 0 0 0 0,0 1 0 0 0,0-1 0 0 0,0 0 0 0 0,0 0 0 0 0,0 0 0 0 0,0 0 1 0 0,0 0-1 0 0,0 0 0 0 0,0 0 0 0 0,0 1 0 0 0,0-1 0 0 0,0 0 0 0 0,0 0 0 0 0,0 0 1 0 0,0 0-1 0 0,0 0 0 0 0,0 0 0 0 0,0 1 0 0 0,0-1 0 0 0,0 0 0 0 0,0 0 0 0 0,0 0 0 0 0,1 13 923 0 0,121 249 2776 0 0,-69-145-3444 0 0,40 107-2195 0 0,-92-220 1377 0 0,0-1 0 0 0,-1 1 0 0 0,1 0 0 0 0,-1 0 0 0 0,1 0 0 0 0,-1 0 0 0 0,-1 7 0 0 0,-1 5-1502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6.947"/>
    </inkml:context>
    <inkml:brush xml:id="br0">
      <inkml:brushProperty name="width" value="0.05" units="cm"/>
      <inkml:brushProperty name="height" value="0.05" units="cm"/>
      <inkml:brushProperty name="color" value="#FFC114"/>
    </inkml:brush>
  </inkml:definitions>
  <inkml:trace contextRef="#ctx0" brushRef="#br0">21 344 11237 0 0,'-2'-2'91'0'0,"1"1"0"0"0,-1 0 1 0 0,1 0-1 0 0,-1-1 0 0 0,1 1 0 0 0,0 0 1 0 0,0-1-1 0 0,-1 0 0 0 0,1 1 0 0 0,0-1 0 0 0,0 0 1 0 0,0 1-1 0 0,1-1 0 0 0,-1 0 0 0 0,0 0 0 0 0,1 0 1 0 0,-1 0-1 0 0,1 0 0 0 0,0 1 0 0 0,-1-1 0 0 0,1-4 1 0 0,1 2 90 0 0,-1 0 1 0 0,1 0 0 0 0,0 1 0 0 0,0-1-1 0 0,1 0 1 0 0,-1 1 0 0 0,1-1 0 0 0,0 1 0 0 0,-1 0-1 0 0,5-6 1 0 0,3-2 126 0 0,0 1 0 0 0,1-1-1 0 0,0 2 1 0 0,0-1 0 0 0,16-9 0 0 0,23-15-424 0 0,1 3 1 0 0,1 1-1 0 0,2 3 0 0 0,62-22 1 0 0,-106 45-320 0 0,1 1 1 0 0,1 0 0 0 0,-1 1 0 0 0,0 0 0 0 0,18-2 0 0 0,-27 4 360 0 0,0 0 0 0 0,-1 0 1 0 0,1 0-1 0 0,0 1 0 0 0,0-1 0 0 0,-1 0 0 0 0,1 0 0 0 0,0 0 0 0 0,-1 0 0 0 0,1 1 0 0 0,0-1 1 0 0,-1 0-1 0 0,1 1 0 0 0,0-1 0 0 0,-1 1 0 0 0,1-1 0 0 0,-1 0 0 0 0,1 1 0 0 0,-1-1 0 0 0,1 1 0 0 0,-1 0 1 0 0,1-1-1 0 0,-1 1 0 0 0,1-1 0 0 0,-1 1 0 0 0,0 0 0 0 0,1-1 0 0 0,-1 2 0 0 0,1 0-85 0 0,-1 0-1 0 0,0 0 0 0 0,0 0 1 0 0,0 0-1 0 0,0 0 0 0 0,0 0 1 0 0,0 0-1 0 0,-1 0 0 0 0,1 0 1 0 0,-1 2-1 0 0,-3 6-441 0 0,1-1 0 0 0,-2 0 0 0 0,-5 10 1 0 0,-3 2-449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7.286"/>
    </inkml:context>
    <inkml:brush xml:id="br0">
      <inkml:brushProperty name="width" value="0.05" units="cm"/>
      <inkml:brushProperty name="height" value="0.05" units="cm"/>
      <inkml:brushProperty name="color" value="#FFC114"/>
    </inkml:brush>
  </inkml:definitions>
  <inkml:trace contextRef="#ctx0" brushRef="#br0">84 659 7453 0 0,'-5'7'77'0'0,"-1"-1"0"0"0,1 0 1 0 0,-1 0-1 0 0,0 0 0 0 0,-13 8 1 0 0,-17 10 3588 0 0,35-24-3628 0 0,69-40 4871 0 0,102-50-4132 0 0,-134 73-880 0 0,85-46-831 0 0,-102 52 176 0 0,-1-1 0 0 0,1-1 0 0 0,-2 0 0 0 0,16-17 0 0 0,-5-3-1821 0 0,-20 17 1071 0 0</inkml:trace>
  <inkml:trace contextRef="#ctx0" brushRef="#br0" timeOffset="1">550 1 10709 0 0,'-8'15'1615'0'0,"6"-13"-1464"0"0,1-1 0 0 0,0 0-1 0 0,1 1 1 0 0,-1-1-1 0 0,0 1 1 0 0,0-1-1 0 0,1 1 1 0 0,-1-1-1 0 0,1 1 1 0 0,-1 0-1 0 0,1-1 1 0 0,0 1-1 0 0,-1 0 1 0 0,1-1-1 0 0,0 1 1 0 0,0 0-1 0 0,0-1 1 0 0,0 1 0 0 0,1 0-1 0 0,-1-1 1 0 0,1 4-1 0 0,14 38 833 0 0,-10-31-668 0 0,132 319-1054 0 0,-133-322 503 0 0,1 5-1193 0 0,-1 0 0 0 0,0 1 0 0 0,3 25 0 0 0,-6-26-97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5.442"/>
    </inkml:context>
    <inkml:brush xml:id="br0">
      <inkml:brushProperty name="width" value="0.05" units="cm"/>
      <inkml:brushProperty name="height" value="0.05" units="cm"/>
    </inkml:brush>
  </inkml:definitions>
  <inkml:trace contextRef="#ctx0" brushRef="#br0">249 183 9601 0 0,'29'-27'2385'0'0,"-26"24"-2326"0"0,0 0 0 0 0,0-1-1 0 0,-1 0 1 0 0,1 1 0 0 0,-1-1-1 0 0,0 0 1 0 0,0 0 0 0 0,0 0-1 0 0,-1-1 1 0 0,0 1 0 0 0,0 0-1 0 0,0-1 1 0 0,0 1 0 0 0,0 0-1 0 0,-1-1 1 0 0,0 1 0 0 0,0-1-1 0 0,0 1 1 0 0,0-1-1 0 0,-1 1 1 0 0,0-1 0 0 0,0 1-1 0 0,0 0 1 0 0,0-1 0 0 0,-1 1-1 0 0,0 0 1 0 0,0 0 0 0 0,0 0-1 0 0,0 0 1 0 0,0 1 0 0 0,-1-1-1 0 0,-4-5 1 0 0,5 7-63 0 0,0 1 1 0 0,0-1-1 0 0,1 1 0 0 0,-1 0 1 0 0,0 0-1 0 0,0 0 0 0 0,0 0 1 0 0,0 0-1 0 0,0 0 0 0 0,0 0 0 0 0,-1 0 1 0 0,1 1-1 0 0,0-1 0 0 0,0 1 1 0 0,-1 0-1 0 0,1 0 0 0 0,0 0 1 0 0,0 0-1 0 0,-1 0 0 0 0,1 0 1 0 0,0 0-1 0 0,-4 2 0 0 0,-4 1 3 0 0,0 0 1 0 0,0 1-1 0 0,-15 7 0 0 0,8-3 3 0 0,15-7-3 0 0,-24 10-2 0 0,-32 20-1 0 0,52-28 4 0 0,0 1-1 0 0,0 0 1 0 0,0 0-1 0 0,1 1 0 0 0,0 0 1 0 0,0 0-1 0 0,0 0 1 0 0,1 0-1 0 0,-1 1 0 0 0,1 0 1 0 0,-3 6-1 0 0,6-9 1 0 0,0-1 1 0 0,1 0-1 0 0,-1 0 0 0 0,1 1 0 0 0,-1-1 0 0 0,1 1 0 0 0,0-1 1 0 0,0 0-1 0 0,0 1 0 0 0,0-1 0 0 0,0 0 0 0 0,1 1 1 0 0,-1-1-1 0 0,1 0 0 0 0,0 1 0 0 0,-1-1 0 0 0,1 0 0 0 0,0 0 1 0 0,0 0-1 0 0,0 0 0 0 0,1 1 0 0 0,-1-2 0 0 0,0 1 0 0 0,1 0 1 0 0,0 0-1 0 0,-1 0 0 0 0,1-1 0 0 0,0 1 0 0 0,0-1 1 0 0,0 1-1 0 0,2 1 0 0 0,8 4 4 0 0,-1 0 1 0 0,1 0 0 0 0,25 10-1 0 0,126 57 231 0 0,-158-72-223 0 0,0 1-1 0 0,0 0 1 0 0,0 1 0 0 0,9 7 0 0 0,-14-10-11 0 0,1-1 0 0 0,0 1 0 0 0,0-1 0 0 0,-1 1 0 0 0,1 0 0 0 0,0-1 0 0 0,-1 1 0 0 0,1 0 0 0 0,-1 0 0 0 0,1 0 0 0 0,-1-1 0 0 0,1 1 0 0 0,-1 0 0 0 0,0 0 0 0 0,1 0 0 0 0,-1 0 0 0 0,0 0 0 0 0,0 0 0 0 0,0 0 0 0 0,1 0 0 0 0,-1-1 0 0 0,0 1 1 0 0,0 0-1 0 0,0 0 0 0 0,-1 0 0 0 0,1 0 0 0 0,0 0 0 0 0,0 0 0 0 0,0 0 0 0 0,-1 0 0 0 0,1 0 0 0 0,0 0 0 0 0,-1-1 0 0 0,1 1 0 0 0,-1 0 0 0 0,1 0 0 0 0,-1 0 0 0 0,-7 7-95 0 0,0-1 1 0 0,-1 0-1 0 0,1 0 0 0 0,-1-1 0 0 0,-1 0 1 0 0,1-1-1 0 0,-1 0 0 0 0,0 0 1 0 0,0-1-1 0 0,0-1 0 0 0,0 1 1 0 0,-1-2-1 0 0,0 1 0 0 0,-16 0 1 0 0,12 0-353 0 0,13-3 286 0 0,-1 1-1 0 0,1 0 1 0 0,0-1-1 0 0,0 0 1 0 0,-1 1-1 0 0,1-1 1 0 0,0 0-1 0 0,-1 0 1 0 0,1-1-1 0 0,0 1 1 0 0,-1 0-1 0 0,1-1 1 0 0,0 1-1 0 0,0-1 1 0 0,-1 0-1 0 0,1 1 1 0 0,-3-3-1 0 0,-3-1-992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7.631"/>
    </inkml:context>
    <inkml:brush xml:id="br0">
      <inkml:brushProperty name="width" value="0.05" units="cm"/>
      <inkml:brushProperty name="height" value="0.05" units="cm"/>
      <inkml:brushProperty name="color" value="#FFC114"/>
    </inkml:brush>
  </inkml:definitions>
  <inkml:trace contextRef="#ctx0" brushRef="#br0">40 528 9433 0 0,'-17'-33'446'0'0,"13"28"-9"0"0,1 0-1 0 0,0-1 1 0 0,0 0-1 0 0,0 1 1 0 0,1-1-1 0 0,-3-7 1 0 0,5 11-359 0 0,1 1 1 0 0,-1 0 0 0 0,0-1 0 0 0,0 1 0 0 0,1 0 0 0 0,-1-1 0 0 0,1 1 0 0 0,-1 0 0 0 0,1 0 0 0 0,0-1 0 0 0,-1 1 0 0 0,1 0 0 0 0,0 0 0 0 0,0 0 0 0 0,0 0 0 0 0,1-2 0 0 0,19-15 82 0 0,43-21-90 0 0,-50 32-135 0 0,0-1-1 0 0,0 0 1 0 0,-1-1-1 0 0,-1 0 0 0 0,1-1 1 0 0,-2 0-1 0 0,14-15 1 0 0,-23 22 59 0 0,0 0 0 0 0,-1 0 0 0 0,1 0 0 0 0,-1 0 0 0 0,0 0 0 0 0,0-1 0 0 0,0 1 0 0 0,0-1 1 0 0,-1 1-1 0 0,1 0 0 0 0,-1-1 0 0 0,0 1 0 0 0,0-1 0 0 0,0 1 0 0 0,0-1 0 0 0,-1 1 0 0 0,1-1 0 0 0,-1 1 1 0 0,0 0-1 0 0,-2-5 0 0 0,-3-8 43 0 0,-1 0 0 0 0,-17-29 1 0 0,8 18 129 0 0,-35-78 1461 0 0,67 141-1379 0 0,16 52 0 0 0,-19-49-170 0 0,10 31 22 0 0,0 1 78 0 0,44 90 0 0 0,-62-150-290 0 0,1-1 0 0 0,1 0 0 0 0,14 17 0 0 0,-17-22-245 0 0,0-1-1 0 0,0 0 1 0 0,0 0-1 0 0,1 0 1 0 0,0-1-1 0 0,0 1 1 0 0,0-1-1 0 0,0 0 1 0 0,0-1-1 0 0,6 3 1 0 0,-11-5 256 0 0,1 0 1 0 0,-1 1-1 0 0,0-1 1 0 0,1 0-1 0 0,-1 0 1 0 0,1 0-1 0 0,-1 0 1 0 0,1 0-1 0 0,-1 0 1 0 0,1 0-1 0 0,-1 0 1 0 0,1 0-1 0 0,-1 0 1 0 0,0 0-1 0 0,1 0 1 0 0,-1 0-1 0 0,1 0 1 0 0,-1 0-1 0 0,1 0 1 0 0,-1-1-1 0 0,0 1 1 0 0,1 0-1 0 0,-1 0 1 0 0,1-1-1 0 0,-1 1 1 0 0,1-1-1 0 0,3-4-1450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7.975"/>
    </inkml:context>
    <inkml:brush xml:id="br0">
      <inkml:brushProperty name="width" value="0.05" units="cm"/>
      <inkml:brushProperty name="height" value="0.05" units="cm"/>
      <inkml:brushProperty name="color" value="#FFC114"/>
    </inkml:brush>
  </inkml:definitions>
  <inkml:trace contextRef="#ctx0" brushRef="#br0">62 94 9165 0 0,'-1'-1'6'0'0,"-2"-12"309"0"0,0 1-1 0 0,0-1 1 0 0,-1-19-1 0 0,4 31-243 0 0,0 0 1 0 0,-1-1-1 0 0,1 1 0 0 0,-1 0 1 0 0,1 0-1 0 0,-1 0 1 0 0,1 0-1 0 0,-1 0 0 0 0,0 0 1 0 0,0 0-1 0 0,1 0 0 0 0,-1 0 1 0 0,0 0-1 0 0,-1-1 0 0 0,1 2 26 0 0,1-1-1 0 0,-1 1 0 0 0,1 0 0 0 0,0-1 1 0 0,-1 1-1 0 0,0-1 0 0 0,1 1 0 0 0,-1 0 1 0 0,1-1-1 0 0,-1 1 0 0 0,1 0 0 0 0,-1 0 1 0 0,1-1-1 0 0,-1 1 0 0 0,0 0 0 0 0,1 0 1 0 0,-1 0-1 0 0,0 0 0 0 0,1 0 0 0 0,-1 0 1 0 0,0 0-1 0 0,1 0 0 0 0,-1 0 0 0 0,1 0 0 0 0,-1 0 1 0 0,-1 0-1 0 0,0 2-15 0 0,0 0 0 0 0,1 1 0 0 0,-1-1 0 0 0,0 0 0 0 0,1 1 0 0 0,0-1 0 0 0,-1 0 0 0 0,1 1 0 0 0,0 0 0 0 0,0-1 0 0 0,1 1 0 0 0,-1 0 1 0 0,0-1-1 0 0,1 1 0 0 0,-1 3 0 0 0,0 49 435 0 0,1-39-301 0 0,-1 86 681 0 0,2 114 285 0 0,-1-203-1105 0 0,1 1 0 0 0,0 0 0 0 0,1-1 0 0 0,0 1 0 0 0,8 23 0 0 0,-8-33-84 0 0,-1-1-1 0 0,1 0 0 0 0,0 0 1 0 0,0 0-1 0 0,0 0 0 0 0,0 0 0 0 0,0 0 1 0 0,1 0-1 0 0,-1 0 0 0 0,1-1 0 0 0,-1 1 1 0 0,1-1-1 0 0,0 0 0 0 0,0 0 0 0 0,0 0 1 0 0,1 0-1 0 0,-1-1 0 0 0,0 1 1 0 0,1-1-1 0 0,-1 0 0 0 0,1 0 0 0 0,-1 0 1 0 0,1 0-1 0 0,0-1 0 0 0,-1 1 0 0 0,7-1 1 0 0,-4 0-249 0 0,0 0-1 0 0,0-1 1 0 0,1 0 0 0 0,-1 0 0 0 0,0 0 0 0 0,0 0 0 0 0,0-1 0 0 0,0 0-1 0 0,-1-1 1 0 0,1 1 0 0 0,0-1 0 0 0,-1 0 0 0 0,0 0 0 0 0,0-1 0 0 0,0 0 0 0 0,0 0-1 0 0,0 0 1 0 0,-1 0 0 0 0,0-1 0 0 0,7-9 0 0 0,1-3-1022 0 0,-8 12 930 0 0,-1 1-1 0 0,0-1 0 0 0,0 0 0 0 0,-1 1 1 0 0,1-1-1 0 0,-1 0 0 0 0,0-1 0 0 0,0 1 1 0 0,-1 0-1 0 0,2-9 0 0 0,-1-8-999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8.484"/>
    </inkml:context>
    <inkml:brush xml:id="br0">
      <inkml:brushProperty name="width" value="0.05" units="cm"/>
      <inkml:brushProperty name="height" value="0.05" units="cm"/>
      <inkml:brushProperty name="color" value="#FFC114"/>
    </inkml:brush>
  </inkml:definitions>
  <inkml:trace contextRef="#ctx0" brushRef="#br0">79 379 6881 0 0,'-9'3'321'0'0,"-1"0"0"0"0,1 0 1 0 0,0 1-1 0 0,0 0 0 0 0,1 0 1 0 0,-1 1-1 0 0,-7 6 1 0 0,85-43 630 0 0,-49 18-1478 0 0,56-41-1301 0 0,-68 49 1718 0 0,0-2 1 0 0,0 1-1 0 0,-1-1 0 0 0,0 0 0 0 0,-1 0 1 0 0,10-16-1 0 0,-15 21 195 0 0,-1 0 0 0 0,1 0 0 0 0,-1-1 0 0 0,0 1 0 0 0,0 0 0 0 0,0-1 0 0 0,0 1 0 0 0,0 0 0 0 0,-1 0 0 0 0,1-1 0 0 0,-1 1 1 0 0,0 0-1 0 0,0 0 0 0 0,-2-3 0 0 0,-4-27 1248 0 0,12 14-146 0 0,-5 18-1087 0 0,0 0 1 0 0,0 1 0 0 0,1-1-1 0 0,-1 0 1 0 0,0 1 0 0 0,0-1-1 0 0,1 0 1 0 0,-1 1-1 0 0,1-1 1 0 0,-1 0 0 0 0,1 1-1 0 0,-1-1 1 0 0,1 0 0 0 0,-1 1-1 0 0,1-1 1 0 0,-1 1-1 0 0,1-1 1 0 0,0 1 0 0 0,-1 0-1 0 0,1-1 1 0 0,1 1 0 0 0,0 30 893 0 0,95 379 2353 0 0,-96-408-3342 0 0,7 22 12 0 0,-8-22-18 0 0,0-1 1 0 0,0 1-1 0 0,0 0 1 0 0,0-1-1 0 0,1 1 1 0 0,-1 0 0 0 0,0-1-1 0 0,0 1 1 0 0,1 0-1 0 0,-1-1 1 0 0,1 1-1 0 0,-1-1 1 0 0,0 1-1 0 0,1-1 1 0 0,-1 1-1 0 0,1-1 1 0 0,0 1-1 0 0,-1-1 1 0 0,1 1-1 0 0,-1-1 1 0 0,1 0-1 0 0,-1 1 1 0 0,1-1 0 0 0,0 0-1 0 0,1 1 1 0 0,-2-2-22 0 0,1 1 0 0 0,-1-1 0 0 0,0 1 0 0 0,1-1 0 0 0,-1 1 0 0 0,1-1 0 0 0,-1 1 0 0 0,0-1 1 0 0,0 1-1 0 0,1-1 0 0 0,-1 1 0 0 0,0-1 0 0 0,0 0 0 0 0,0 1 0 0 0,1-1 0 0 0,-1 0 0 0 0,0 1 1 0 0,0-1-1 0 0,0 0 0 0 0,0 1 0 0 0,0-1 0 0 0,0 1 0 0 0,0-1 0 0 0,-1 0 0 0 0,1 1 0 0 0,0-2 0 0 0,-6-23-471 0 0,3 13 163 0 0,-9-67-698 0 0,-28-267 327 0 0,38 330 721 0 0,1-38 60 0 0,1 50-58 0 0,0 0 0 0 0,1 0 0 0 0,0 0 0 0 0,0 0 0 0 0,0 1 0 0 0,0-1 0 0 0,0 0 0 0 0,1 1 0 0 0,0-1 0 0 0,0 1 0 0 0,3-6 0 0 0,-4 9-15 0 0,1-1 1 0 0,-1 0 0 0 0,0 0 0 0 0,1 0 0 0 0,-1 1-1 0 0,0-1 1 0 0,1 1 0 0 0,-1-1 0 0 0,1 1 0 0 0,-1-1-1 0 0,1 1 1 0 0,-1 0 0 0 0,1 0 0 0 0,-1 0-1 0 0,1 0 1 0 0,-1 0 0 0 0,1 0 0 0 0,-1 0 0 0 0,1 0-1 0 0,-1 1 1 0 0,1-1 0 0 0,-1 1 0 0 0,1-1-1 0 0,-1 1 1 0 0,0-1 0 0 0,1 1 0 0 0,1 1 0 0 0,4 1 39 0 0,0 1 0 0 0,-1 0 0 0 0,0 0 0 0 0,9 7 0 0 0,-4 0 45 0 0,1 0 0 0 0,-1 2 0 0 0,-1-1 0 0 0,0 1 0 0 0,10 19 1 0 0,36 76 160 0 0,-16-26-177 0 0,-22-51-151 0 0,-2-4-220 0 0,16 39 1 0 0,-29-59-270 0 0,0 1 1 0 0,0 0-1 0 0,-1-1 1 0 0,-1 1-1 0 0,1 0 1 0 0,-1 0-1 0 0,0 0 1 0 0,-1 0-1 0 0,0 0 1 0 0,-1 11-1 0 0,-1-7-1016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9.102"/>
    </inkml:context>
    <inkml:brush xml:id="br0">
      <inkml:brushProperty name="width" value="0.05" units="cm"/>
      <inkml:brushProperty name="height" value="0.05" units="cm"/>
      <inkml:brushProperty name="color" value="#FFC114"/>
    </inkml:brush>
  </inkml:definitions>
  <inkml:trace contextRef="#ctx0" brushRef="#br0">76 527 9165 0 0,'-60'-49'2110'0'0,"59"48"-1985"0"0,0 0-1 0 0,0 0 1 0 0,0 0-1 0 0,0 0 0 0 0,0 0 1 0 0,0 0-1 0 0,0 0 1 0 0,0 0-1 0 0,0-1 1 0 0,0 1-1 0 0,0 0 1 0 0,1-1-1 0 0,-1 1 1 0 0,1 0-1 0 0,-1-1 1 0 0,1 1-1 0 0,0-1 1 0 0,-1 1-1 0 0,1-1 1 0 0,0 1-1 0 0,0-1 1 0 0,0 1-1 0 0,0-3 1 0 0,1 2-70 0 0,-1-1 0 0 0,1 1 1 0 0,0-1-1 0 0,0 0 0 0 0,1 1 0 0 0,-1 0 1 0 0,0-1-1 0 0,1 1 0 0 0,0 0 1 0 0,-1 0-1 0 0,5-4 0 0 0,3-2-201 0 0,1 0 1 0 0,0 0-1 0 0,0 1 1 0 0,14-7-1 0 0,-14 8 47 0 0,41-21-2158 0 0,-2-3 0 0 0,73-56 0 0 0,-120 84 2265 0 0,0 1 0 0 0,0-1 0 0 0,1 0 0 0 0,-1 0 0 0 0,0-1 0 0 0,-1 1 0 0 0,1 0 1 0 0,0-1-1 0 0,-1 1 0 0 0,1-1 0 0 0,-1 0 0 0 0,0 1 0 0 0,1-5 0 0 0,-1 4 138 0 0,-1 1-1 0 0,0 0 1 0 0,0-1-1 0 0,-1 1 1 0 0,1 0-1 0 0,0 0 1 0 0,-1-1-1 0 0,1 1 1 0 0,-1 0 0 0 0,0 0-1 0 0,0 0 1 0 0,0 0-1 0 0,0 0 1 0 0,0 0-1 0 0,0 0 1 0 0,-3-4 0 0 0,-25-23 5881 0 0,33 32-6006 0 0,-1-1-1 0 0,1 1 1 0 0,-1 1-1 0 0,0-1 1 0 0,0 0-1 0 0,0 1 1 0 0,-1-1-1 0 0,1 1 0 0 0,-1 0 1 0 0,3 5-1 0 0,17 48 129 0 0,-14-33-79 0 0,60 178 389 0 0,-59-180-420 0 0,0-1 1 0 0,2-1-1 0 0,13 22 0 0 0,-18-37-102 0 0,-4-11-171 0 0,-6-12-183 0 0,-61-149-1088 0 0,-3-4 1428 0 0,61 152 99 0 0,1-1 0 0 0,-5-22 0 0 0,10 36 0 0 0,0 0-1 0 0,0-1 1 0 0,0 1 0 0 0,1 0-1 0 0,0-1 1 0 0,1 1 0 0 0,-1 0-1 0 0,1-1 1 0 0,0 1 0 0 0,4-12-1 0 0,-4 16-15 0 0,-1 1 1 0 0,1 0-1 0 0,0-1 0 0 0,0 1 0 0 0,-1 0 0 0 0,1-1 0 0 0,0 1 0 0 0,0 0 0 0 0,0 0 0 0 0,0 0 0 0 0,1 0 0 0 0,-1 0 0 0 0,0 0 0 0 0,0 0 0 0 0,0 0 1 0 0,1 1-1 0 0,-1-1 0 0 0,1 0 0 0 0,-1 1 0 0 0,3-2 0 0 0,-1 2-5 0 0,0 0 1 0 0,0-1-1 0 0,0 1 0 0 0,-1 1 0 0 0,1-1 1 0 0,0 0-1 0 0,0 1 0 0 0,0-1 1 0 0,-1 1-1 0 0,5 1 0 0 0,3 2-10 0 0,0 1-1 0 0,-1 0 1 0 0,0 0-1 0 0,16 13 0 0 0,-9-5 28 0 0,0 1 1 0 0,-1 0-1 0 0,24 29 0 0 0,-34-37 24 0 0,-1 0 1 0 0,0 0-1 0 0,0 0 1 0 0,-1 1-1 0 0,1 0 1 0 0,-1 0-1 0 0,-1 0 1 0 0,1 0-1 0 0,-1 0 1 0 0,-1 0-1 0 0,1 0 1 0 0,-1 1-1 0 0,0 14 1 0 0,-2-11 4 0 0,0-1 1 0 0,0 1-1 0 0,-1 0 0 0 0,-1 0 1 0 0,0-1-1 0 0,-1 0 1 0 0,1 1-1 0 0,-2-1 0 0 0,0-1 1 0 0,-6 11-1 0 0,-4 2-150 0 0,-1-2-1 0 0,0 0 1 0 0,-21 19 0 0 0,32-34-145 0 0,4-3 54 0 0,0-1 0 0 0,0 1 1 0 0,0-1-1 0 0,0 0 0 0 0,0 1 0 0 0,0-1 1 0 0,-1 0-1 0 0,1 0 0 0 0,0 0 0 0 0,-1 0 1 0 0,1 0-1 0 0,-1 0 0 0 0,1 0 1 0 0,-1 0-1 0 0,1-1 0 0 0,-1 1 0 0 0,0-1 1 0 0,-1 1-1 0 0,1-8-1576 0 0,3 4 1314 0 0,-3-7-793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39.443"/>
    </inkml:context>
    <inkml:brush xml:id="br0">
      <inkml:brushProperty name="width" value="0.05" units="cm"/>
      <inkml:brushProperty name="height" value="0.05" units="cm"/>
      <inkml:brushProperty name="color" value="#FFC114"/>
    </inkml:brush>
  </inkml:definitions>
  <inkml:trace contextRef="#ctx0" brushRef="#br0">75 32 9601 0 0,'20'-25'847'0'0,"-18"21"2535"0"0,-4 3-3196 0 0,1 1-1 0 0,0 0 1 0 0,-1-1 0 0 0,1 1 0 0 0,-1 0 0 0 0,1 0-1 0 0,-1 0 1 0 0,1 0 0 0 0,0 0 0 0 0,-1 0-1 0 0,1 0 1 0 0,-1 1 0 0 0,1-1 0 0 0,-1 0 0 0 0,1 1-1 0 0,0-1 1 0 0,-1 1 0 0 0,1 0 0 0 0,-2 1-1 0 0,0 1-122 0 0,0 0 0 0 0,1 0 0 0 0,-1 1 0 0 0,1-1-1 0 0,0 1 1 0 0,0 0 0 0 0,-1 3 0 0 0,-6 11 133 0 0,2 1 0 0 0,0-1 1 0 0,1 1-1 0 0,1 0 1 0 0,-5 37-1 0 0,9-46-178 0 0,0 0 0 0 0,1 0-1 0 0,0 0 1 0 0,0 0 0 0 0,1 0-1 0 0,1 1 1 0 0,-1-1 0 0 0,2-1-1 0 0,-1 1 1 0 0,1 0 0 0 0,1-1-1 0 0,0 1 1 0 0,6 10 0 0 0,-6-13-63 0 0,1-1 1 0 0,0 0-1 0 0,1 0 1 0 0,-1 0-1 0 0,1-1 1 0 0,0 0-1 0 0,0 0 1 0 0,1 0 0 0 0,0-1-1 0 0,-1 0 1 0 0,1 0-1 0 0,1-1 1 0 0,-1 0-1 0 0,0 0 1 0 0,1-1-1 0 0,15 4 1 0 0,-17-5-326 0 0,1-1 0 0 0,-1 1 0 0 0,1-1 1 0 0,0 0-1 0 0,-1 0 0 0 0,1-1 0 0 0,0 0 0 0 0,-1 0 1 0 0,1 0-1 0 0,-1-1 0 0 0,0 0 0 0 0,1-1 1 0 0,-1 1-1 0 0,0-1 0 0 0,0 0 0 0 0,-1-1 0 0 0,1 1 1 0 0,-1-1-1 0 0,1 0 0 0 0,6-8 0 0 0,-10 11 164 0 0,-1 0 0 0 0,0 0 0 0 0,0 0 0 0 0,0-1 0 0 0,0 1 0 0 0,0 0 0 0 0,0-1 0 0 0,0 1 0 0 0,0-1 0 0 0,-1 1 0 0 0,1-1 0 0 0,0 1 0 0 0,-1-1 0 0 0,1 0 0 0 0,-1 1 0 0 0,0-1 0 0 0,1 0 0 0 0,-1 1 0 0 0,0-1 0 0 0,0 0 0 0 0,-1-2 0 0 0,0-4-890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0.032"/>
    </inkml:context>
    <inkml:brush xml:id="br0">
      <inkml:brushProperty name="width" value="0.05" units="cm"/>
      <inkml:brushProperty name="height" value="0.05" units="cm"/>
      <inkml:brushProperty name="color" value="#FFC114"/>
    </inkml:brush>
  </inkml:definitions>
  <inkml:trace contextRef="#ctx0" brushRef="#br0">147 543 6377 0 0,'-10'-1'98'0'0,"0"-1"0"0"0,1 1 0 0 0,-1 1 0 0 0,-10 0 1 0 0,13 1 98 0 0,-1-1-1 0 0,1 0 1 0 0,-1 0 0 0 0,1-1 0 0 0,-1 0 0 0 0,1-1 0 0 0,0 1 0 0 0,-9-4-1 0 0,16 5-142 0 0,-1 0-1 0 0,0-1 1 0 0,0 1 0 0 0,1 0-1 0 0,-1-1 1 0 0,0 1-1 0 0,1 0 1 0 0,-1-1-1 0 0,0 1 1 0 0,1-1-1 0 0,-1 1 1 0 0,1-1-1 0 0,-1 1 1 0 0,1-1-1 0 0,-1 0 1 0 0,1 1-1 0 0,-1-1 1 0 0,1 0-1 0 0,0 1 1 0 0,-1-1-1 0 0,0-1 1 0 0,2 1-24 0 0,-1 1 1 0 0,0-1 0 0 0,0 0 0 0 0,0 1-1 0 0,0-1 1 0 0,1 0 0 0 0,-1 1-1 0 0,0-1 1 0 0,1 1 0 0 0,-1-1-1 0 0,0 1 1 0 0,1-1 0 0 0,-1 1-1 0 0,1-1 1 0 0,-1 1 0 0 0,1-1-1 0 0,-1 1 1 0 0,1-1 0 0 0,-1 1-1 0 0,2-1 1 0 0,5-3 47 0 0,0 0 1 0 0,1 0-1 0 0,11-3 0 0 0,-5 1-96 0 0,43-22 50 0 0,26-17-23 0 0,-73 39 94 0 0,0-1 0 0 0,-1-1 1 0 0,0 1-1 0 0,0-2 0 0 0,-1 1 0 0 0,9-13 0 0 0,-14 17-23 0 0,-1 1-1 0 0,0-2 0 0 0,0 1 1 0 0,0 0-1 0 0,0 0 1 0 0,-1-1-1 0 0,0 1 1 0 0,0 0-1 0 0,0-1 1 0 0,1-7-1 0 0,6-25 75 0 0,2 97-239 0 0,-9-52 86 0 0,33 263 743 0 0,-32-261-656 0 0,0 1 1 0 0,0-1-1 0 0,8 19 1 0 0,-9-26-73 0 0,1 0 0 0 0,0 0 0 0 0,-1 0 0 0 0,1 0 0 0 0,0 0 0 0 0,1 0 0 0 0,-1 0 0 0 0,0-1 0 0 0,1 1 0 0 0,0-1 0 0 0,0 0 0 0 0,-1 0 0 0 0,1 0 0 0 0,6 3 0 0 0,-9-5-4 0 0,1 0 1 0 0,-1 1 0 0 0,0-1-1 0 0,0 0 1 0 0,1 0 0 0 0,-1 0-1 0 0,0 0 1 0 0,1 0 0 0 0,-1 0-1 0 0,0 0 1 0 0,1 0 0 0 0,-1 0 0 0 0,0 0-1 0 0,1 0 1 0 0,-1 0 0 0 0,0 0-1 0 0,1 0 1 0 0,-1 0 0 0 0,0 0-1 0 0,1 0 1 0 0,-1 0 0 0 0,0 0-1 0 0,1 0 1 0 0,-1 0 0 0 0,0-1-1 0 0,1 1 1 0 0,-1 0 0 0 0,0 0-1 0 0,0 0 1 0 0,1-1 0 0 0,-1 1 0 0 0,0 0-1 0 0,0 0 1 0 0,1-1 0 0 0,-1 1-1 0 0,0 0 1 0 0,0 0 0 0 0,0-1-1 0 0,0 1 1 0 0,1-1 0 0 0,2-19 156 0 0,-9-31-186 0 0,5 45 51 0 0,-33-137 282 0 0,21 93 55 0 0,-9-58 0 0 0,13 49-103 0 0,-5-53 104 0 0,13 93-347 0 0,1 1 0 0 0,0 0 0 0 0,1 0 0 0 0,4-20 0 0 0,-5 36-25 0 0,1 1 0 0 0,-1 0 0 0 0,0 0 0 0 0,0-1-1 0 0,1 1 1 0 0,-1 0 0 0 0,1 0 0 0 0,-1-1 0 0 0,1 1 0 0 0,-1 0 0 0 0,1 0-1 0 0,0 0 1 0 0,0 0 0 0 0,-1 0 0 0 0,1 0 0 0 0,0 0 0 0 0,0 0 0 0 0,0 0-1 0 0,0 0 1 0 0,0 1 0 0 0,0-1 0 0 0,0 0 0 0 0,1 1 0 0 0,-1-1 0 0 0,1 0-1 0 0,0 1 1 0 0,1 0 0 0 0,-1-1-1 0 0,0 1 1 0 0,0 1 0 0 0,0-1-1 0 0,0 0 1 0 0,1 0 0 0 0,-1 1-1 0 0,0-1 1 0 0,0 1 0 0 0,0 0-1 0 0,0 0 1 0 0,3 1-1 0 0,5 4-2 0 0,-1 0-1 0 0,0 0 0 0 0,0 1 0 0 0,14 14 0 0 0,-7-6 2 0 0,-2 1-1 0 0,1 0 0 0 0,16 26 1 0 0,-28-36-1 0 0,0-1 0 0 0,0 1 0 0 0,0-1 0 0 0,0 1 0 0 0,-1 0 0 0 0,0 0 0 0 0,-1 0 0 0 0,1 0 0 0 0,-1 0 0 0 0,0 0 0 0 0,-1 1 0 0 0,1-1 0 0 0,-1 0 0 0 0,0 0 0 0 0,-1 1 0 0 0,-2 10 0 0 0,1-9-41 0 0,-1 0 1 0 0,0 0-1 0 0,0 0 1 0 0,-1-1-1 0 0,0 1 1 0 0,0-1-1 0 0,-1 0 1 0 0,0 0-1 0 0,0 0 0 0 0,-1-1 1 0 0,-11 10-1 0 0,-3 0-61 0 0,-1 0 1 0 0,-34 18-1 0 0,-6 5 63 0 0,60-39 41 0 0,0 1 0 0 0,0 0 0 0 0,0 0 0 0 0,1 0 0 0 0,-1 0 0 0 0,0 0 0 0 0,1 0 0 0 0,-1 0 0 0 0,1 0 0 0 0,-1 0 0 0 0,1 0-1 0 0,-1 0 1 0 0,1 0 0 0 0,0 0 0 0 0,-1 0 0 0 0,1 0 0 0 0,0 1 0 0 0,0-1 0 0 0,0 0 0 0 0,0 0 0 0 0,0 0 0 0 0,0 0 0 0 0,0 1 0 0 0,0-1 0 0 0,0 0 0 0 0,1 0 0 0 0,-1 0 0 0 0,0 0 0 0 0,1 0 0 0 0,-1 0-1 0 0,1 0 1 0 0,-1 0 0 0 0,1 0 0 0 0,0 0 0 0 0,-1 0 0 0 0,1 0 0 0 0,1 2 0 0 0,5 5 7 0 0,0 0-1 0 0,0 0 1 0 0,11 9-1 0 0,-10-10-2 0 0,20 16-41 0 0,1 0 0 0 0,1-2 0 0 0,0-2 0 0 0,46 22 0 0 0,-29-15-564 0 0,-40-22 324 0 0,0 0-1 0 0,0 0 1 0 0,-1 1 0 0 0,1 0-1 0 0,-1 1 1 0 0,0-1-1 0 0,-1 1 1 0 0,0 0-1 0 0,0 1 1 0 0,0-1 0 0 0,-1 1-1 0 0,5 8 1 0 0,2 13-1133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0.514"/>
    </inkml:context>
    <inkml:brush xml:id="br0">
      <inkml:brushProperty name="width" value="0.05" units="cm"/>
      <inkml:brushProperty name="height" value="0.05" units="cm"/>
      <inkml:brushProperty name="color" value="#FFC114"/>
    </inkml:brush>
  </inkml:definitions>
  <inkml:trace contextRef="#ctx0" brushRef="#br0">0 194 6533 0 0,'10'-18'652'0'0,"-1"0"1"0"0,0 0 0 0 0,6-22 0 0 0,-9 20 448 0 0,2 2 0 0 0,0-1 0 0 0,12-19 0 0 0,-20 38-1075 0 0,0 0 1 0 0,0-1-1 0 0,0 1 0 0 0,0 0 0 0 0,0 0 1 0 0,0 0-1 0 0,0-1 0 0 0,1 1 1 0 0,-1 0-1 0 0,0 0 0 0 0,0 0 1 0 0,0-1-1 0 0,0 1 0 0 0,1 0 1 0 0,-1 0-1 0 0,0 0 0 0 0,0 0 1 0 0,0 0-1 0 0,1-1 0 0 0,-1 1 1 0 0,0 0-1 0 0,0 0 0 0 0,0 0 0 0 0,1 0 1 0 0,-1 0-1 0 0,0 0 0 0 0,0 0 1 0 0,1 0-1 0 0,-1 0 0 0 0,0 0 1 0 0,0 0-1 0 0,0 0 0 0 0,1 0 1 0 0,-1 0-1 0 0,0 0 0 0 0,0 0 1 0 0,1 0-1 0 0,-1 0 0 0 0,0 0 0 0 0,0 0 1 0 0,1 0-1 0 0,-1 0 0 0 0,0 1 1 0 0,0-1-1 0 0,0 0 0 0 0,1 0 1 0 0,-1 0-1 0 0,0 0 0 0 0,0 0 1 0 0,0 1-1 0 0,0-1 0 0 0,1 0 1 0 0,-1 0-1 0 0,0 0 0 0 0,0 1 1 0 0,0-1-1 0 0,0 0 0 0 0,0 1 0 0 0,9 23 509 0 0,0 40-286 0 0,-9-61-174 0 0,27 200 472 0 0,-24-184-504 0 0,1 1 0 0 0,7 19 1 0 0,-9-32-113 0 0,0-1 0 0 0,1 0 1 0 0,0 1-1 0 0,0-1 0 0 0,1 0 1 0 0,-1 0-1 0 0,1-1 1 0 0,1 1-1 0 0,5 5 0 0 0,-8-9-142 0 0,0-1-1 0 0,-1 0 0 0 0,1 1 0 0 0,0-1 0 0 0,1 0 0 0 0,-1 0 0 0 0,0 0 0 0 0,0-1 0 0 0,0 1 0 0 0,0 0 0 0 0,1-1 0 0 0,-1 0 0 0 0,0 1 0 0 0,1-1 0 0 0,-1 0 0 0 0,0 0 0 0 0,1 0 0 0 0,-1-1 1 0 0,0 1-1 0 0,1 0 0 0 0,-1-1 0 0 0,0 0 0 0 0,0 1 0 0 0,0-1 0 0 0,4-2 0 0 0,3-5-1130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0.857"/>
    </inkml:context>
    <inkml:brush xml:id="br0">
      <inkml:brushProperty name="width" value="0.05" units="cm"/>
      <inkml:brushProperty name="height" value="0.05" units="cm"/>
      <inkml:brushProperty name="color" value="#FFC114"/>
    </inkml:brush>
  </inkml:definitions>
  <inkml:trace contextRef="#ctx0" brushRef="#br0">1 73 9029 0 0,'0'-9'50'0'0,"-1"2"107"0"0,1-1 0 0 0,0 1 0 0 0,1 0 0 0 0,0-1 1 0 0,0 1-1 0 0,4-12 0 0 0,-5 34 845 0 0,0 0 0 0 0,1 0 0 0 0,4 18 0 0 0,-1-1-347 0 0,19 90 1094 0 0,-6-47-1018 0 0,4 13-256 0 0,4 16-414 0 0,-18-77-320 0 0,2 10-698 0 0,-9-35 702 0 0,1 0 0 0 0,-1 0 0 0 0,0 0 0 0 0,0 1 0 0 0,0-1 0 0 0,0 0 0 0 0,-1 0 0 0 0,1 0 0 0 0,0 0 0 0 0,-1 0 0 0 0,1 0 0 0 0,-1 0 1 0 0,-2 3-1 0 0,-2 0-1318 0 0,-1-2-206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1.212"/>
    </inkml:context>
    <inkml:brush xml:id="br0">
      <inkml:brushProperty name="width" value="0.05" units="cm"/>
      <inkml:brushProperty name="height" value="0.05" units="cm"/>
      <inkml:brushProperty name="color" value="#FFC114"/>
    </inkml:brush>
  </inkml:definitions>
  <inkml:trace contextRef="#ctx0" brushRef="#br0">7 232 9569 0 0,'-1'0'35'0'0,"1"-1"0"0"0,-1 1 1 0 0,1-1-1 0 0,-1 0 0 0 0,1 1 0 0 0,-1-1 1 0 0,1 0-1 0 0,0 1 0 0 0,-1-1 0 0 0,1 0 0 0 0,0 0 1 0 0,-1 1-1 0 0,1-1 0 0 0,0 0 0 0 0,0 0 1 0 0,0 0-1 0 0,0 1 0 0 0,0-1 0 0 0,0 0 1 0 0,0 0-1 0 0,0 0 0 0 0,0 1 0 0 0,0-1 0 0 0,0 0 1 0 0,0 0-1 0 0,1 0 0 0 0,-1 1 0 0 0,0-1 1 0 0,0 0-1 0 0,1 0 0 0 0,-1 1 0 0 0,1-1 1 0 0,-1 0-1 0 0,1 1 0 0 0,-1-1 0 0 0,1 1 1 0 0,-1-1-1 0 0,1 0 0 0 0,0 0 0 0 0,26-25 1238 0 0,-26 25-1246 0 0,22-18 326 0 0,1 1 0 0 0,1 2 0 0 0,39-20 0 0 0,84-30-700 0 0,-140 62 227 0 0,30-10-320 0 0,-36 14 327 0 0,1-1 0 0 0,-1 0-1 0 0,1 1 1 0 0,-1 0 0 0 0,1-1 0 0 0,0 1-1 0 0,-1 0 1 0 0,1 0 0 0 0,0 1 0 0 0,-1-1 0 0 0,6 2-1 0 0,-8-2 68 0 0,1 0-1 0 0,0 0 1 0 0,-1 1-1 0 0,1-1 0 0 0,-1 0 1 0 0,1 1-1 0 0,-1-1 0 0 0,1 0 1 0 0,-1 1-1 0 0,1-1 1 0 0,-1 1-1 0 0,0-1 0 0 0,1 1 1 0 0,-1-1-1 0 0,0 1 1 0 0,1-1-1 0 0,-1 1 0 0 0,0-1 1 0 0,0 1-1 0 0,1-1 0 0 0,-1 1 1 0 0,0 0-1 0 0,0-1 1 0 0,0 1-1 0 0,0-1 0 0 0,0 2 1 0 0,-4 18-1066 0 0,-18 16-392 0 0,-18 9-385 0 0,-84 74-1 0 0,118-114 1877 0 0,-58 44 854 0 0,41-33 389 0 0,-24 22 0 0 0,44-35-996 0 0,-8 9 203 0 0,7-11 22 0 0,5-6 353 0 0,2 1-692 0 0,0 0 0 0 0,-1-1 0 0 0,1 1-1 0 0,1 1 1 0 0,-1-1 0 0 0,1 0-1 0 0,-1 1 1 0 0,1 0 0 0 0,6-4 0 0 0,43-26-106 0 0,-34 22 3 0 0,147-97-2853 0 0,-140 88 1979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1.551"/>
    </inkml:context>
    <inkml:brush xml:id="br0">
      <inkml:brushProperty name="width" value="0.05" units="cm"/>
      <inkml:brushProperty name="height" value="0.05" units="cm"/>
      <inkml:brushProperty name="color" value="#FFC114"/>
    </inkml:brush>
  </inkml:definitions>
  <inkml:trace contextRef="#ctx0" brushRef="#br0">63 3 8529 0 0,'-3'0'189'0'0,"1"-1"1"0"0,-1 0 0 0 0,1 1-1 0 0,-1 0 1 0 0,1 0 0 0 0,-1-1-1 0 0,1 1 1 0 0,-1 1 0 0 0,0-1-1 0 0,1 0 1 0 0,-1 1 0 0 0,1-1-1 0 0,-1 1 1 0 0,-2 1 0 0 0,-17 2 4580 0 0,23-4-4696 0 0,0 1-1 0 0,0-1 1 0 0,0 1-1 0 0,0 0 1 0 0,0-1-1 0 0,0 1 1 0 0,0 0-1 0 0,0 0 0 0 0,-1-1 1 0 0,1 1-1 0 0,0 0 1 0 0,-1 0-1 0 0,1 0 1 0 0,0 0-1 0 0,-1 0 1 0 0,1 0-1 0 0,-1 0 1 0 0,1 0-1 0 0,-1 0 1 0 0,1 2-1 0 0,10 32-195 0 0,-8-25 281 0 0,29 104 111 0 0,9 30-178 0 0,-34-124-185 0 0,-3-8-630 0 0,0-1 1 0 0,1 1-1 0 0,9 16 1 0 0,-13-22-1317 0 0,2-4 203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5.807"/>
    </inkml:context>
    <inkml:brush xml:id="br0">
      <inkml:brushProperty name="width" value="0.05" units="cm"/>
      <inkml:brushProperty name="height" value="0.05" units="cm"/>
    </inkml:brush>
  </inkml:definitions>
  <inkml:trace contextRef="#ctx0" brushRef="#br0">13 4 10533 0 0,'2'-1'53'0'0,"-1"0"-1"0"0,1 1 1 0 0,0-1-1 0 0,-1 1 1 0 0,1 0-1 0 0,0 0 1 0 0,0-1-1 0 0,0 1 1 0 0,-1 0 0 0 0,1 1-1 0 0,0-1 1 0 0,0 0-1 0 0,-1 0 1 0 0,1 1-1 0 0,0-1 1 0 0,0 1-1 0 0,-1-1 1 0 0,1 1 0 0 0,-1 0-1 0 0,1 0 1 0 0,-1 0-1 0 0,1 0 1 0 0,-1 0-1 0 0,1 0 1 0 0,-1 0 0 0 0,0 0-1 0 0,1 1 1 0 0,-1-1-1 0 0,0 0 1 0 0,0 1-1 0 0,0-1 1 0 0,0 1-1 0 0,0-1 1 0 0,0 1 0 0 0,-1 0-1 0 0,1-1 1 0 0,-1 1-1 0 0,1 0 1 0 0,-1-1-1 0 0,1 1 1 0 0,-1 0-1 0 0,0 0 1 0 0,0-1 0 0 0,0 1-1 0 0,0 2 1 0 0,0 10 401 0 0,-1-1 0 0 0,0 1 0 0 0,-1-1 0 0 0,-6 23 0 0 0,5-27-494 0 0,-26 155 285 0 0,15-54-2834 0 0,9-71 563 0 0,0-15 380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1.892"/>
    </inkml:context>
    <inkml:brush xml:id="br0">
      <inkml:brushProperty name="width" value="0.05" units="cm"/>
      <inkml:brushProperty name="height" value="0.05" units="cm"/>
      <inkml:brushProperty name="color" value="#FFC114"/>
    </inkml:brush>
  </inkml:definitions>
  <inkml:trace contextRef="#ctx0" brushRef="#br0">4 397 9097 0 0,'0'-1'63'0'0,"-1"1"1"0"0,1-1-1 0 0,0 0 0 0 0,-1 1 1 0 0,1-1-1 0 0,-1 0 1 0 0,1 0-1 0 0,0 0 0 0 0,0 1 1 0 0,0-1-1 0 0,-1 0 1 0 0,1 0-1 0 0,0 0 0 0 0,0 1 1 0 0,0-1-1 0 0,0 0 1 0 0,0 0-1 0 0,0 0 0 0 0,1 1 1 0 0,-1-1-1 0 0,0 0 1 0 0,0 0-1 0 0,0 0 0 0 0,1 1 1 0 0,-1-1-1 0 0,1 0 1 0 0,-1 0-1 0 0,0 1 0 0 0,1-1 1 0 0,-1 0-1 0 0,1 1 0 0 0,-1-1 1 0 0,1 1-1 0 0,0-1 1 0 0,-1 0-1 0 0,1 1 0 0 0,0-1 1 0 0,-1 1-1 0 0,1 0 1 0 0,0-1-1 0 0,0 1 0 0 0,-1 0 1 0 0,3-1-1 0 0,4-2 762 0 0,1 0-1 0 0,1 0 1 0 0,14-1 0 0 0,-3-1-839 0 0,51-15 437 0 0,-54 17-434 0 0,0-1 1 0 0,0-1 0 0 0,0 0 0 0 0,-1-2 0 0 0,0 0-1 0 0,0 0 1 0 0,18-14 0 0 0,-31 19-14 0 0,0 0 1 0 0,0-1-1 0 0,-1 1 0 0 0,0-1 1 0 0,1 0-1 0 0,-1 0 0 0 0,0 0 1 0 0,0 0-1 0 0,-1 0 0 0 0,1 0 1 0 0,-1-1-1 0 0,1 1 0 0 0,-1 0 1 0 0,0-1-1 0 0,0 1 0 0 0,-1-1 1 0 0,1 0-1 0 0,-1 1 0 0 0,1-1 1 0 0,-1 1-1 0 0,0-1 0 0 0,-2-7 1 0 0,0-4 1 0 0,-2-1 0 0 0,0 1 1 0 0,-12-29-1 0 0,10 27 44 0 0,2 6-18 0 0,2 5 10 0 0,1 0 0 0 0,-1 0-1 0 0,-1 1 1 0 0,1-1 0 0 0,-1 1 0 0 0,0-1 0 0 0,0 1-1 0 0,0 0 1 0 0,-1 0 0 0 0,0 0 0 0 0,-8-7 0 0 0,12 12-12 0 0,0 0 0 0 0,-1 0 1 0 0,1 1-1 0 0,0-1 1 0 0,-1 0-1 0 0,1 0 0 0 0,-1 0 1 0 0,1 0-1 0 0,0 1 1 0 0,-1-1-1 0 0,1 0 0 0 0,0 0 1 0 0,0 1-1 0 0,-1-1 0 0 0,1 0 1 0 0,0 1-1 0 0,0-1 1 0 0,-1 0-1 0 0,1 0 0 0 0,0 1 1 0 0,0-1-1 0 0,0 1 1 0 0,-1-1-1 0 0,1 0 0 0 0,0 1 1 0 0,0-1-1 0 0,0 0 0 0 0,0 1 1 0 0,0-1-1 0 0,0 1 1 0 0,0-1-1 0 0,0 1 0 0 0,-4 14 12 0 0,4-15-12 0 0,-4 36 129 0 0,2 1 1 0 0,1 0-1 0 0,2-1 1 0 0,2 1-1 0 0,14 69 0 0 0,-15-94-161 0 0,0-1 0 0 0,2 0-1 0 0,-1 0 1 0 0,1 0-1 0 0,1 0 1 0 0,0-1 0 0 0,8 12-1 0 0,-7-13-579 0 0,0-1 0 0 0,1 0 0 0 0,0 0 0 0 0,14 12 0 0 0,-19-19 405 0 0,-1 0-1 0 0,1 0 0 0 0,-1 0 0 0 0,1 0 1 0 0,0 0-1 0 0,0-1 0 0 0,-1 1 0 0 0,1-1 1 0 0,3 1-1 0 0,-1 0-151 0 0,5 2-1070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2.233"/>
    </inkml:context>
    <inkml:brush xml:id="br0">
      <inkml:brushProperty name="width" value="0.05" units="cm"/>
      <inkml:brushProperty name="height" value="0.05" units="cm"/>
      <inkml:brushProperty name="color" value="#FFC114"/>
    </inkml:brush>
  </inkml:definitions>
  <inkml:trace contextRef="#ctx0" brushRef="#br0">22 87 8429 0 0,'-16'-61'567'0'0,"11"36"164"0"0,40 166 2617 0 0,-33-106-2786 0 0,-1-1 0 0 0,-1 0-1 0 0,-2 0 1 0 0,-12 64 0 0 0,5-35-58 0 0,7-55-467 0 0,1 0 1 0 0,1 0 0 0 0,0 0 0 0 0,0 0 0 0 0,0 0 0 0 0,1 0 0 0 0,3 9 0 0 0,-4-15-19 0 0,1 0 1 0 0,-1 0-1 0 0,1 0 1 0 0,0 0-1 0 0,0 0 0 0 0,0 0 1 0 0,0-1-1 0 0,0 1 1 0 0,0 0-1 0 0,1-1 1 0 0,-1 1-1 0 0,1-1 1 0 0,-1 1-1 0 0,1-1 1 0 0,-1 1-1 0 0,1-1 1 0 0,0 0-1 0 0,0 0 1 0 0,-1 0-1 0 0,1 0 0 0 0,0 0 1 0 0,0-1-1 0 0,0 1 1 0 0,0 0-1 0 0,0-1 1 0 0,0 0-1 0 0,0 1 1 0 0,0-1-1 0 0,0 0 1 0 0,1 0-1 0 0,3 0 1 0 0,4-2-77 0 0,1 1 1 0 0,0-1 0 0 0,-1-1 0 0 0,1 0 0 0 0,-1 0-1 0 0,0-1 1 0 0,18-10 0 0 0,-9 3-469 0 0,-1 0 0 0 0,0-1 1 0 0,15-15-1 0 0,-25 20 141 0 0,-1 0 0 0 0,0-1 1 0 0,0 0-1 0 0,0 0 0 0 0,-1 0 0 0 0,-1-1 1 0 0,0 0-1 0 0,5-10 0 0 0,-7 13 84 0 0,-1 0-1 0 0,0 1 0 0 0,0-1 0 0 0,-1 0 0 0 0,0 0 0 0 0,0 0 0 0 0,0 0 1 0 0,0-1-1 0 0,-1 1 0 0 0,0 0 0 0 0,-1 0 0 0 0,1 0 0 0 0,-1 0 0 0 0,-3-11 1 0 0,-1 3-642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2.637"/>
    </inkml:context>
    <inkml:brush xml:id="br0">
      <inkml:brushProperty name="width" value="0.05" units="cm"/>
      <inkml:brushProperty name="height" value="0.05" units="cm"/>
      <inkml:brushProperty name="color" value="#FFC114"/>
    </inkml:brush>
  </inkml:definitions>
  <inkml:trace contextRef="#ctx0" brushRef="#br0">19 581 6157 0 0,'-5'6'236'0'0,"-8"13"2412"0"0,16-23-2442 0 0,1 0-1 0 0,0 0 1 0 0,0 1 0 0 0,0-1-1 0 0,0 1 1 0 0,1 0 0 0 0,0 0 0 0 0,-1 0-1 0 0,10-3 1 0 0,5-5-79 0 0,140-76-90 0 0,-157 86-41 0 0,0 0-1 0 0,0 0 1 0 0,1-1-1 0 0,-1 1 1 0 0,0-1-1 0 0,0 1 1 0 0,0-1-1 0 0,-1 0 1 0 0,1 0-1 0 0,0 1 1 0 0,0-1-1 0 0,-1-1 1 0 0,0 1-1 0 0,1 0 1 0 0,-1 0-1 0 0,0 0 1 0 0,0-1-1 0 0,0 1 1 0 0,1-4-1 0 0,-1-1 51 0 0,0 0-1 0 0,0 0 1 0 0,-1 0-1 0 0,0 0 1 0 0,-1 0-1 0 0,-1-9 1 0 0,2 11-21 0 0,-5-29 1467 0 0,3 28-745 0 0,1 23-666 0 0,3 18 263 0 0,2-1 1 0 0,14 56 0 0 0,-15-78-292 0 0,-2-4-33 0 0,1-1-1 0 0,0 1 0 0 0,1-1 1 0 0,0 1-1 0 0,0-1 0 0 0,0 0 1 0 0,1 0-1 0 0,0 0 0 0 0,7 7 1 0 0,-11-14-19 0 0,0 0 1 0 0,0 0 0 0 0,0 1-1 0 0,0-1 1 0 0,0 0 0 0 0,0 0-1 0 0,0 0 1 0 0,1 0-1 0 0,-1 0 1 0 0,0 0 0 0 0,0 0-1 0 0,0 0 1 0 0,0 0 0 0 0,0 1-1 0 0,0-1 1 0 0,1 0 0 0 0,-1 0-1 0 0,0 0 1 0 0,0 0-1 0 0,0 0 1 0 0,0 0 0 0 0,1 0-1 0 0,-1 0 1 0 0,0 0 0 0 0,0 0-1 0 0,0 0 1 0 0,0 0 0 0 0,0 0-1 0 0,1 0 1 0 0,-1 0-1 0 0,0 0 1 0 0,0-1 0 0 0,0 1-1 0 0,0 0 1 0 0,0 0 0 0 0,1 0-1 0 0,-1 0 1 0 0,0 0 0 0 0,0 0-1 0 0,0 0 1 0 0,0 0-1 0 0,1-1 1 0 0,2-8 39 0 0,-2-14-1 0 0,-1 20-29 0 0,10-224-7 0 0,2-12 123 0 0,-11 218-62 0 0,-1 15-25 0 0,0 1 0 0 0,0 0 0 0 0,1-1 0 0 0,-1 1 0 0 0,1-1 0 0 0,1 1 0 0 0,-1 0 0 0 0,1 0 0 0 0,0 0 0 0 0,0 0 0 0 0,5-8 0 0 0,-7 12-39 0 0,0 1 0 0 0,0 0 0 0 0,0 0-1 0 0,0 0 1 0 0,0 0 0 0 0,0 0-1 0 0,0 0 1 0 0,1 0 0 0 0,-1-1 0 0 0,0 1-1 0 0,0 0 1 0 0,0 0 0 0 0,0 0-1 0 0,0 0 1 0 0,1 0 0 0 0,-1 0 0 0 0,0 0-1 0 0,0 0 1 0 0,0 0 0 0 0,0 0 0 0 0,0 0-1 0 0,1 0 1 0 0,-1 0 0 0 0,0 0-1 0 0,0 0 1 0 0,0 0 0 0 0,0 0 0 0 0,1 0-1 0 0,-1 0 1 0 0,0 0 0 0 0,0 0-1 0 0,0 0 1 0 0,0 0 0 0 0,0 0 0 0 0,1 0-1 0 0,-1 0 1 0 0,0 1 0 0 0,0-1-1 0 0,0 0 1 0 0,0 0 0 0 0,0 0 0 0 0,7 9-9 0 0,2 16-42 0 0,-8-21 45 0 0,43 164-28 0 0,-10-29 59 0 0,-26-113-9 0 0,1-1 0 0 0,2 1 1 0 0,17 30-1 0 0,-20-44-385 0 0,1 1-1 0 0,1-1 1 0 0,0-1 0 0 0,0 0 0 0 0,21 17-1 0 0,-20-14-1381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3.265"/>
    </inkml:context>
    <inkml:brush xml:id="br0">
      <inkml:brushProperty name="width" value="0.05" units="cm"/>
      <inkml:brushProperty name="height" value="0.05" units="cm"/>
      <inkml:brushProperty name="color" value="#FFC114"/>
    </inkml:brush>
  </inkml:definitions>
  <inkml:trace contextRef="#ctx0" brushRef="#br0">55 408 8461 0 0,'-4'-1'238'0'0,"-1"1"1"0"0,2-1-1 0 0,-1-1 1 0 0,0 1-1 0 0,0-1 1 0 0,0 1-1 0 0,1-1 1 0 0,-1 0-1 0 0,1-1 1 0 0,-6-3-1 0 0,8 5-145 0 0,0-1 0 0 0,0 1-1 0 0,1-1 1 0 0,-1 1-1 0 0,0-1 1 0 0,1 1-1 0 0,-1-1 1 0 0,1 1-1 0 0,-1-1 1 0 0,1 0 0 0 0,0 1-1 0 0,0-1 1 0 0,0 0-1 0 0,0 1 1 0 0,0-1-1 0 0,0 0 1 0 0,0 1-1 0 0,0-1 1 0 0,1 0-1 0 0,-1 1 1 0 0,0-1 0 0 0,1 1-1 0 0,0-1 1 0 0,-1 1-1 0 0,1-1 1 0 0,0 1-1 0 0,1-3 1 0 0,10-17-729 0 0,1 1 0 0 0,1 0 0 0 0,0 1 1 0 0,1 1-1 0 0,33-30 0 0 0,-37 38 213 0 0,1 2 0 0 0,0 0 0 0 0,16-8 0 0 0,1-1 627 0 0,-29 17-176 0 0,0 0-1 0 0,0 0 1 0 0,1-1 0 0 0,-1 1 0 0 0,0 0-1 0 0,0 0 1 0 0,0 0 0 0 0,0 0 0 0 0,1-1 0 0 0,-1 1-1 0 0,0 0 1 0 0,0 0 0 0 0,0-1 0 0 0,0 1-1 0 0,0 0 1 0 0,0 0 0 0 0,0-1 0 0 0,0 1-1 0 0,0 0 1 0 0,0 0 0 0 0,0 0 0 0 0,0-1 0 0 0,0 1-1 0 0,0 0 1 0 0,0 0 0 0 0,0-1 0 0 0,0 1-1 0 0,0 0 1 0 0,0 0 0 0 0,0-1 0 0 0,0 1 0 0 0,0 0-1 0 0,0 0 1 0 0,-1 0 0 0 0,1-1 0 0 0,0 1-1 0 0,0 0 1 0 0,0 0 0 0 0,0 0 0 0 0,0-1 0 0 0,-1 1-1 0 0,1 0 1 0 0,0 0 0 0 0,0 0 0 0 0,0 0-1 0 0,-1 0 1 0 0,1-1 0 0 0,0 1 0 0 0,-1 0 0 0 0,-13-9 1759 0 0,11 7-670 0 0,-2-4-328 0 0,0 0 509 0 0,6 10-537 0 0,4 16-724 0 0,23 86 80 0 0,-10-40 30 0 0,-11-38-86 0 0,6 22 60 0 0,19 52-1 0 0,-13-71-272 0 0,-11-18-750 0 0,-16-23-1213 0 0,-7-12 1684 0 0,1-2-1 0 0,1 1 1 0 0,1-1-1 0 0,2-1 1 0 0,-13-40 0 0 0,11 20 606 0 0,1-1-1 0 0,-5-62 1 0 0,15 99-121 0 0,-1 1 37 0 0,1 0 0 0 0,0 0 1 0 0,1 0-1 0 0,0 1 1 0 0,0-1-1 0 0,0 0 0 0 0,1 0 1 0 0,0 0-1 0 0,1 0 1 0 0,0 1-1 0 0,5-14 0 0 0,-6 20-65 0 0,1-1 0 0 0,-1 1 0 0 0,1 0-1 0 0,-1 0 1 0 0,1 0 0 0 0,0 0-1 0 0,0 0 1 0 0,-1 0 0 0 0,1 0 0 0 0,0 0-1 0 0,0 1 1 0 0,0-1 0 0 0,0 1-1 0 0,0-1 1 0 0,0 1 0 0 0,-1 0 0 0 0,1 0-1 0 0,0 0 1 0 0,3 0 0 0 0,0 0-22 0 0,-1 0-1 0 0,1 1 1 0 0,0-1 0 0 0,-1 1 0 0 0,1 0 0 0 0,0 0-1 0 0,5 2 1 0 0,-2 2 31 0 0,1 0-1 0 0,-1 1 1 0 0,-1 0-1 0 0,1 0 1 0 0,-1 1-1 0 0,0-1 1 0 0,0 2-1 0 0,-1-1 0 0 0,0 1 1 0 0,0 0-1 0 0,-1 0 1 0 0,7 14-1 0 0,-3-3 151 0 0,-1 1-1 0 0,0 0 0 0 0,-1 0 0 0 0,6 36 1 0 0,-11-46-113 0 0,-1 0 0 0 0,0 0 0 0 0,0 0 0 0 0,-1 1 1 0 0,-1-1-1 0 0,0 0 0 0 0,0 0 0 0 0,-6 20 0 0 0,5-24-55 0 0,0 0 0 0 0,0 0 0 0 0,-1-1 0 0 0,1 1 0 0 0,-1-1-1 0 0,-1 0 1 0 0,1 1 0 0 0,-1-2 0 0 0,0 1 0 0 0,0 0 0 0 0,0-1 0 0 0,-1 0-1 0 0,0 0 1 0 0,0 0 0 0 0,-9 6 0 0 0,4-4-168 0 0,-1-1 1 0 0,1 0-1 0 0,-1-1 1 0 0,0 0-1 0 0,-19 4 1 0 0,28-7-19 0 0,-1 0 1 0 0,0-1-1 0 0,1 0 1 0 0,-1 0-1 0 0,0 0 1 0 0,1 0-1 0 0,-1 0 1 0 0,0 0-1 0 0,1-1 1 0 0,-1 1-1 0 0,1-1 1 0 0,-1 1-1 0 0,1-1 1 0 0,-1 0-1 0 0,1 0 1 0 0,-1-1-1 0 0,1 1 1 0 0,0 0-1 0 0,-1-1 1 0 0,1 1-1 0 0,0-1 1 0 0,0 0-1 0 0,0 0 1 0 0,0 0-1 0 0,1 0 1 0 0,-1 0-1 0 0,0 0 1 0 0,1 0-1 0 0,0 0 1 0 0,-2-4-1 0 0,-2-7-959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3.618"/>
    </inkml:context>
    <inkml:brush xml:id="br0">
      <inkml:brushProperty name="width" value="0.05" units="cm"/>
      <inkml:brushProperty name="height" value="0.05" units="cm"/>
      <inkml:brushProperty name="color" value="#FFC114"/>
    </inkml:brush>
  </inkml:definitions>
  <inkml:trace contextRef="#ctx0" brushRef="#br0">97 32 9029 0 0,'6'-8'132'0'0,"-6"7"-80"0"0,0 0-1 0 0,0 0 0 0 0,1 0 0 0 0,-1 1 0 0 0,1-1 1 0 0,-1 0-1 0 0,1 1 0 0 0,-1-1 0 0 0,1 0 0 0 0,-1 1 1 0 0,1-1-1 0 0,0 0 0 0 0,-1 1 0 0 0,1-1 1 0 0,0 1-1 0 0,-1-1 0 0 0,1 1 0 0 0,0-1 0 0 0,1 1 1 0 0,-7 0 1800 0 0,3 0-1621 0 0,0 0 1 0 0,1 0-1 0 0,-1 0 1 0 0,0 0-1 0 0,0 0 1 0 0,0 0-1 0 0,1-1 1 0 0,-1 1 0 0 0,0-1-1 0 0,1 1 1 0 0,-1-1-1 0 0,0 0 1 0 0,1 1-1 0 0,-1-1 1 0 0,0 0-1 0 0,1 0 1 0 0,-3-2-1 0 0,4 3-222 0 0,0 0-1 0 0,-1-1 0 0 0,1 1 1 0 0,0 0-1 0 0,-1 0 0 0 0,1 0 1 0 0,-1 0-1 0 0,1 0 0 0 0,0 0 1 0 0,-1 0-1 0 0,1 0 0 0 0,0 0 1 0 0,-1 0-1 0 0,1 0 0 0 0,0 0 1 0 0,-1 1-1 0 0,1-1 0 0 0,0 0 1 0 0,-1 0-1 0 0,1 0 0 0 0,0 0 0 0 0,-1 1 1 0 0,1-1-1 0 0,0 0 0 0 0,0 0 1 0 0,-1 0-1 0 0,1 1 0 0 0,0-1 1 0 0,-1 1-1 0 0,-12 14 18 0 0,-9 19-29 0 0,17-21 50 0 0,-1-1-1 0 0,2 1 1 0 0,0 0 0 0 0,0 0-1 0 0,1 1 1 0 0,1-1 0 0 0,0 0-1 0 0,0 24 1 0 0,3-12 40 0 0,0 0 0 0 0,2 0 0 0 0,10 46 0 0 0,-11-64-71 0 0,0 0 0 0 0,0-1 0 0 0,1 1 0 0 0,0 0 0 0 0,0-1 0 0 0,0 0 0 0 0,1 0 0 0 0,0 0 0 0 0,0 0 0 0 0,1 0 0 0 0,-1-1 0 0 0,9 7 0 0 0,-8-8-111 0 0,0 0 0 0 0,0-1 0 0 0,0 0 0 0 0,0 0 1 0 0,1-1-1 0 0,-1 1 0 0 0,1-1 0 0 0,0 0 0 0 0,0-1 0 0 0,0 1 0 0 0,0-1 1 0 0,0 0-1 0 0,0-1 0 0 0,0 1 0 0 0,6-2 0 0 0,-6 2-315 0 0,0-2 0 0 0,0 1 0 0 0,0 0 0 0 0,-1-1 0 0 0,1 0 0 0 0,0-1 0 0 0,-1 1 0 0 0,1-1-1 0 0,-1 0 1 0 0,1-1 0 0 0,-1 1 0 0 0,0-1 0 0 0,0 0 0 0 0,0 0 0 0 0,-1-1 0 0 0,8-6 0 0 0,-2-3-1122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4.178"/>
    </inkml:context>
    <inkml:brush xml:id="br0">
      <inkml:brushProperty name="width" value="0.05" units="cm"/>
      <inkml:brushProperty name="height" value="0.05" units="cm"/>
      <inkml:brushProperty name="color" value="#FFC114"/>
    </inkml:brush>
  </inkml:definitions>
  <inkml:trace contextRef="#ctx0" brushRef="#br0">61 534 7741 0 0,'-11'0'58'0'0,"5"0"215"0"0,0 1 1 0 0,0-1 0 0 0,0-1-1 0 0,0 0 1 0 0,0 1 0 0 0,-7-3-1 0 0,13 2-198 0 0,0 0-1 0 0,0 0 0 0 0,0 0 0 0 0,1 0 1 0 0,-1 1-1 0 0,0-1 0 0 0,1 0 1 0 0,-1 0-1 0 0,1 1 0 0 0,-1-1 1 0 0,1 0-1 0 0,-1 0 0 0 0,1 1 1 0 0,-1-1-1 0 0,1 1 0 0 0,0-1 1 0 0,-1 0-1 0 0,1 1 0 0 0,0 0 0 0 0,-1-1 1 0 0,1 1-1 0 0,1-1 0 0 0,20-16-93 0 0,-18 14 11 0 0,156-97-453 0 0,-157 99 465 0 0,0-1 1 0 0,-1 0-1 0 0,1 0 0 0 0,0 0 1 0 0,-1 0-1 0 0,0 0 0 0 0,1-1 1 0 0,-1 1-1 0 0,0-1 1 0 0,0 0-1 0 0,0 1 0 0 0,-1-1 1 0 0,1 0-1 0 0,-1 0 0 0 0,1 0 1 0 0,-1 0-1 0 0,1-5 0 0 0,0-2 134 0 0,0 0 0 0 0,-1 0 0 0 0,0-1 0 0 0,-1-12 0 0 0,1 18 458 0 0,2 10-309 0 0,4 24-274 0 0,5 13-74 0 0,-4-13 212 0 0,0-1 0 0 0,6 59 0 0 0,-11-62 28 0 0,0 0 0 0 0,2 0 0 0 0,1 0 1 0 0,18 46-1 0 0,-24-71-180 0 0,14 25 40 0 0,-7-20 41 0 0,-4-18 60 0 0,-10-32-45 0 0,1 12-52 0 0,-3-42-47 0 0,2 29-2 0 0,3 0 1 0 0,1 0-1 0 0,4-49 0 0 0,0 87 6 0 0,17-133 66 0 0,-15 124-57 0 0,1 0 0 0 0,1 0 0 0 0,1 0 0 0 0,1 0 0 0 0,0 1 0 0 0,9-16 0 0 0,-15 31-10 0 0,0 0 0 0 0,-1 0 0 0 0,1-1 0 0 0,0 1 0 0 0,0 0 0 0 0,0 0 0 0 0,0 0 0 0 0,0 0 0 0 0,0 0 0 0 0,0 0 0 0 0,0 0 0 0 0,3-1 0 0 0,-4 2 0 0 0,1 0 0 0 0,-1 0 0 0 0,1 0 0 0 0,-1 0 0 0 0,1 0 0 0 0,-1 0 0 0 0,1 0 0 0 0,-1 0-1 0 0,0 0 1 0 0,1 0 0 0 0,-1 0 0 0 0,1 0 0 0 0,-1 0 0 0 0,1 0 0 0 0,-1 0 0 0 0,0 1 0 0 0,1-1 0 0 0,-1 0-1 0 0,1 0 1 0 0,-1 1 0 0 0,0-1 0 0 0,1 0 0 0 0,-1 0 0 0 0,0 1 0 0 0,1-1 0 0 0,-1 1 0 0 0,3 3-8 0 0,0 1 0 0 0,-1 0 0 0 0,0-1 0 0 0,0 1 0 0 0,3 9 0 0 0,-3-7 7 0 0,4 11 9 0 0,0 1-1 0 0,-2-1 1 0 0,0 1 0 0 0,-1 0 0 0 0,-1 0 0 0 0,-1 0 0 0 0,0 1 0 0 0,-1-1 0 0 0,-2 0 0 0 0,0 0-1 0 0,-5 21 1 0 0,3-25 4 0 0,-1 7 7 0 0,-2 0-1 0 0,-13 29 1 0 0,17-45 0 0 0,0 0 0 0 0,0 0 0 0 0,-1 0 0 0 0,0 0 0 0 0,-1 0 1 0 0,1-1-1 0 0,-1 0 0 0 0,0 0 0 0 0,0 0 0 0 0,-1 0 0 0 0,0-1 1 0 0,-6 4-1 0 0,-2-1 31 0 0,-4 3 826 0 0,18-9-161 0 0,12-4 145 0 0,-6 1-738 0 0,0 1 0 0 0,0 0 1 0 0,0 0-1 0 0,0 0 0 0 0,1 1 0 0 0,-1-1 0 0 0,0 2 0 0 0,0-1 0 0 0,1 1 0 0 0,-1 0 0 0 0,0 0 0 0 0,0 1 1 0 0,0-1-1 0 0,7 5 0 0 0,5 2 27 0 0,0 2 0 0 0,-1 0 0 0 0,18 14 0 0 0,-10-7-29 0 0,-8-5-295 0 0,1 1 0 0 0,-2 1 0 0 0,0 0 0 0 0,-1 1 0 0 0,16 20 0 0 0,-22-17-877 0 0,-7 3-455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49.399"/>
    </inkml:context>
    <inkml:brush xml:id="br0">
      <inkml:brushProperty name="width" value="0.05" units="cm"/>
      <inkml:brushProperty name="height" value="0.05" units="cm"/>
    </inkml:brush>
  </inkml:definitions>
  <inkml:trace contextRef="#ctx0" brushRef="#br0">134 3 9841 0 0,'0'-1'6'0'0,"0"1"1"0"0,-1 0-1 0 0,1 0 1 0 0,0 0 0 0 0,-1-1-1 0 0,1 1 1 0 0,-1 0-1 0 0,1 0 1 0 0,-1 0-1 0 0,1 0 1 0 0,0 0-1 0 0,-1 0 1 0 0,1 0-1 0 0,-1 0 1 0 0,1 0-1 0 0,-1 0 1 0 0,1 0-1 0 0,0 0 1 0 0,-1 0-1 0 0,1 0 1 0 0,-1 0-1 0 0,1 0 1 0 0,0 0 0 0 0,-1 1-1 0 0,1-1 1 0 0,-1 0-1 0 0,1 0 1 0 0,0 0-1 0 0,-1 1 1 0 0,1-1-1 0 0,0 0 1 0 0,-1 1-1 0 0,1-1 1 0 0,0 0-1 0 0,-1 1 1 0 0,1-1-1 0 0,0 0 1 0 0,0 1-1 0 0,0-1 1 0 0,-1 0 0 0 0,1 1-1 0 0,0-1 1 0 0,0 1-1 0 0,0 0 1 0 0,2 23 381 0 0,0-12-306 0 0,7 46 606 0 0,-1-6-36 0 0,3 81-1 0 0,-14-39 37 0 0,-18 114 0 0 0,-30 88-70 0 0,24-151-525 0 0,11-62-80 0 0,5-32-7 0 0,2 1 1 0 0,-3 83-1 0 0,11-131-6 0 0,1 0-1 0 0,0 0 1 0 0,1 0-1 0 0,-1 0 0 0 0,1 0 1 0 0,0 0-1 0 0,0 0 1 0 0,0 0-1 0 0,0 0 0 0 0,3 5 1 0 0,-3-8-1 0 0,0 1 0 0 0,0-1 1 0 0,0 0-1 0 0,1 0 0 0 0,-1 0 0 0 0,0 0 0 0 0,1 0 1 0 0,-1 0-1 0 0,0-1 0 0 0,1 1 0 0 0,-1 0 1 0 0,1-1-1 0 0,0 1 0 0 0,-1-1 0 0 0,1 1 1 0 0,-1-1-1 0 0,1 0 0 0 0,0 0 0 0 0,-1 0 1 0 0,1 0-1 0 0,-1 0 0 0 0,1 0 0 0 0,0 0 0 0 0,-1 0 1 0 0,1-1-1 0 0,-1 1 0 0 0,4-2 0 0 0,130-30 39 0 0,112-23-4 0 0,203 5 335 0 0,2 25 350 0 0,-114 8-482 0 0,1334-145-221 0 0,-1377 120 45 0 0,315-38-37 0 0,-231 52-67 0 0,-67 7 32 0 0,-300 20 22 0 0,40-4 52 0 0,90-18 0 0 0,-132 19 63 0 0,-10 1-39 0 0,-16-1-3 0 0,-5-2-79 0 0,15 4-5 0 0,2-1 0 0 0,-1 0 0 0 0,0 0 0 0 0,1-1 0 0 0,-1 1 0 0 0,1-1 0 0 0,0 0 0 0 0,0 0 0 0 0,1-1 0 0 0,-1 1 0 0 0,1-1 0 0 0,0 1 0 0 0,0-1 0 0 0,0 0 0 0 0,1 0 0 0 0,0-1 0 0 0,0 1 0 0 0,0 0 0 0 0,-2-12 0 0 0,1-5-37 0 0,1 0 0 0 0,0 0 0 0 0,3-39 0 0 0,0 47 12 0 0,1-26-105 0 0,2 1 1 0 0,2 0 0 0 0,1 0-1 0 0,2 0 1 0 0,2 1-1 0 0,22-54 1 0 0,28-30 189 0 0,-61 120-60 0 0,1 1 0 0 0,-1-1-1 0 0,0 1 1 0 0,0-1 0 0 0,0 1-1 0 0,0-1 1 0 0,0 1-1 0 0,0-1 1 0 0,-1 1 0 0 0,1-1-1 0 0,0 1 1 0 0,-1-1-1 0 0,1 1 1 0 0,-1-1 0 0 0,0 1-1 0 0,1-1 1 0 0,-1 1 0 0 0,0 0-1 0 0,0 0 1 0 0,0-1-1 0 0,0 1 1 0 0,0 0 0 0 0,0 0-1 0 0,0 0 1 0 0,0 0-1 0 0,-3-2 1 0 0,-2-1-10 0 0,0-1-1 0 0,0 1 1 0 0,0 0 0 0 0,-11-4-1 0 0,3 3 7 0 0,0 0 0 0 0,0 1 0 0 0,0 0 0 0 0,-1 1 0 0 0,-26-1 0 0 0,-76 3 0 0 0,27 3 24 0 0,-966-13 781 0 0,-90 77-550 0 0,458 4-248 0 0,60-6-3 0 0,237-33-78 0 0,171-1-92 0 0,170-21 153 0 0,-208 41-14 0 0,256-49-262 0 0,9 1-296 0 0,-6-2 472 0 0,0 0 1 0 0,1 0-1 0 0,-1 0 0 0 0,1 0 0 0 0,-1-1 0 0 0,0 1 0 0 0,1 0 0 0 0,-1-1 0 0 0,0 1 0 0 0,1-1 0 0 0,-1 1 0 0 0,0-1 0 0 0,0 0 0 0 0,1 1 0 0 0,1-3 0 0 0,11-7-2603 0 0,-4 8 1426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0.116"/>
    </inkml:context>
    <inkml:brush xml:id="br0">
      <inkml:brushProperty name="width" value="0.05" units="cm"/>
      <inkml:brushProperty name="height" value="0.05" units="cm"/>
    </inkml:brush>
  </inkml:definitions>
  <inkml:trace contextRef="#ctx0" brushRef="#br0">1 29 11769 0 0,'22'-28'2745'0'0,"-23"31"-2597"0"0,-1 1 1 0 0,1 0-1 0 0,0 0 0 0 0,0 1 1 0 0,0-1-1 0 0,1 0 0 0 0,-1 0 1 0 0,1 0-1 0 0,0 0 0 0 0,0 1 1 0 0,2 5-1 0 0,-2 4 22 0 0,-2 116 738 0 0,3 100-502 0 0,0-212-1246 0 0,2-1 1 0 0,1 1-1 0 0,0-1 1 0 0,9 24 0 0 0,-8-33-516 0 0,-1-5-86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0.459"/>
    </inkml:context>
    <inkml:brush xml:id="br0">
      <inkml:brushProperty name="width" value="0.05" units="cm"/>
      <inkml:brushProperty name="height" value="0.05" units="cm"/>
    </inkml:brush>
  </inkml:definitions>
  <inkml:trace contextRef="#ctx0" brushRef="#br0">37 32 10917 0 0,'7'-27'263'0'0,"-5"22"282"0"0,-3 21 361 0 0,-8 36 615 0 0,-17 147 454 0 0,26-193-1954 0 0,-10 263 227 0 0,14-159-3359 0 0,-6-75 508 0 0,0-23 1078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0.797"/>
    </inkml:context>
    <inkml:brush xml:id="br0">
      <inkml:brushProperty name="width" value="0.05" units="cm"/>
      <inkml:brushProperty name="height" value="0.05" units="cm"/>
    </inkml:brush>
  </inkml:definitions>
  <inkml:trace contextRef="#ctx0" brushRef="#br0">21 159 11377 0 0,'0'0'-7'0'0,"-3"-3"137"0"0,1 0 0 0 0,-1 0 1 0 0,1 0-1 0 0,0 0 0 0 0,-1 0 1 0 0,2 0-1 0 0,-3-5 0 0 0,3 7-66 0 0,1 0-1 0 0,0 0 0 0 0,0 0 1 0 0,0 0-1 0 0,0 0 0 0 0,0 0 1 0 0,0 0-1 0 0,0 0 0 0 0,0 0 1 0 0,1 0-1 0 0,-1 0 0 0 0,0 1 1 0 0,0-1-1 0 0,1 0 1 0 0,-1 0-1 0 0,1 0 0 0 0,-1 0 1 0 0,1 0-1 0 0,-1 0 0 0 0,1 1 1 0 0,-1-1-1 0 0,1 0 0 0 0,0 0 1 0 0,0 1-1 0 0,-1-1 0 0 0,1 0 1 0 0,0 1-1 0 0,0-1 0 0 0,0 1 1 0 0,-1-1-1 0 0,1 1 0 0 0,2-1 1 0 0,28-16-146 0 0,1 2 0 0 0,1 1 0 0 0,0 2 0 0 0,1 1 0 0 0,0 2 0 0 0,0 1 0 0 0,1 1 0 0 0,0 3 0 0 0,0 0 0 0 0,37 2 0 0 0,-69 2-150 0 0,0 0 1 0 0,0 0 0 0 0,0 1 0 0 0,1-1 0 0 0,-1 1 0 0 0,0-1 0 0 0,0 1 0 0 0,0 0 0 0 0,-1 0-1 0 0,1 0 1 0 0,0 1 0 0 0,0-1 0 0 0,0 1 0 0 0,-1-1 0 0 0,1 1 0 0 0,3 3 0 0 0,-2 2-980 0 0</inkml:trace>
  <inkml:trace contextRef="#ctx0" brushRef="#br0" timeOffset="1">48 390 9197 0 0,'-15'6'119'0'0,"13"-5"2"0"0,0-1 0 0 0,0 1 0 0 0,0 0 0 0 0,0 0 0 0 0,0 0 1 0 0,0 0-1 0 0,0 0 0 0 0,0 1 0 0 0,0-1 0 0 0,1 1 1 0 0,-1-1-1 0 0,0 1 0 0 0,1-1 0 0 0,0 1 0 0 0,-3 2 0 0 0,8-4 375 0 0,-1 0-1 0 0,1 0 0 0 0,-1 0 0 0 0,1-1 0 0 0,-1 1 0 0 0,0-1 0 0 0,1 0 1 0 0,2-2-1 0 0,188-74 1739 0 0,-63 21-2576 0 0,69-16-5687 0 0,-181 65 4440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6.146"/>
    </inkml:context>
    <inkml:brush xml:id="br0">
      <inkml:brushProperty name="width" value="0.05" units="cm"/>
      <inkml:brushProperty name="height" value="0.05" units="cm"/>
    </inkml:brush>
  </inkml:definitions>
  <inkml:trace contextRef="#ctx0" brushRef="#br0">912 94 6721 0 0,'-11'-8'81'0'0,"0"1"0"0"0,-1 0 0 0 0,0 0 0 0 0,0 1 1 0 0,0 1-1 0 0,-1 0 0 0 0,0 0 0 0 0,-21-3 1 0 0,8 3 211 0 0,1 1 1 0 0,-1 1-1 0 0,-43 2 1 0 0,41 2-25 0 0,1 3 1 0 0,0 0-1 0 0,0 1 0 0 0,1 2 1 0 0,0 1-1 0 0,-46 20 1 0 0,39-12 100 0 0,2 0 0 0 0,0 3 0 0 0,0 0 0 0 0,-46 41 0 0 0,56-41-183 0 0,1 1 1 0 0,0 1 0 0 0,2 1-1 0 0,0 0 1 0 0,2 1 0 0 0,1 1-1 0 0,-23 47 1 0 0,32-56-105 0 0,0 1 0 0 0,1 0 0 0 0,0 0 0 0 0,1 0 0 0 0,1 1 0 0 0,-1 20 0 0 0,4-25-5 0 0,0 0 0 0 0,1-1 1 0 0,0 1-1 0 0,0 0 0 0 0,2-1 1 0 0,-1 1-1 0 0,1-1 1 0 0,1 1-1 0 0,8 16 0 0 0,-6-17-30 0 0,1 0 0 0 0,1 0-1 0 0,-1-1 1 0 0,1 0-1 0 0,1-1 1 0 0,0 0 0 0 0,1 0-1 0 0,-1-1 1 0 0,1 0 0 0 0,1-1-1 0 0,0 0 1 0 0,0-1-1 0 0,0 0 1 0 0,23 8 0 0 0,4 0 97 0 0,2-2 0 0 0,-1-2 1 0 0,55 7-1 0 0,-39-11-242 0 0,0-2 1 0 0,-1-2-1 0 0,1-3 1 0 0,56-8-1 0 0,-22-3-224 0 0,144-40 0 0 0,-174 35-74 0 0,-1-2 0 0 0,110-54 0 0 0,-148 63 281 0 0,0-1 1 0 0,-1-1 0 0 0,-1-1 0 0 0,0-1 0 0 0,-1 0 0 0 0,0-1 0 0 0,-1-1 0 0 0,-1-1 0 0 0,-1 0-1 0 0,0 0 1 0 0,16-29 0 0 0,-25 38 63 0 0,-2 0 1 0 0,1-1-1 0 0,-1 1 0 0 0,0 0 1 0 0,-1-1-1 0 0,0 0 0 0 0,0 0 0 0 0,-1 0 1 0 0,0 0-1 0 0,0 0 0 0 0,-1 0 0 0 0,-2-14 1 0 0,0 12 2 0 0,0 1 1 0 0,-1-1 0 0 0,0 1 0 0 0,-1-1-1 0 0,0 1 1 0 0,-1 0 0 0 0,0 0 0 0 0,-1 1-1 0 0,-7-11 1 0 0,-3 0-3 0 0,0 2 0 0 0,-2 0 1 0 0,0 1-1 0 0,0 1 0 0 0,-2 1 0 0 0,0 0 0 0 0,-1 2 0 0 0,-31-16 0 0 0,9 9 40 0 0,-1 1-1 0 0,-1 3 0 0 0,0 2 1 0 0,-1 2-1 0 0,-1 2 1 0 0,0 2-1 0 0,-53-3 0 0 0,32 8-2 0 0,0 3 0 0 0,0 3 0 0 0,0 2 0 0 0,-94 22-1 0 0,133-21-235 0 0,0 1 0 0 0,1 2-1 0 0,0 1 1 0 0,1 1 0 0 0,0 1 0 0 0,-33 21-1 0 0,26-7-720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1.128"/>
    </inkml:context>
    <inkml:brush xml:id="br0">
      <inkml:brushProperty name="width" value="0.05" units="cm"/>
      <inkml:brushProperty name="height" value="0.05" units="cm"/>
    </inkml:brush>
  </inkml:definitions>
  <inkml:trace contextRef="#ctx0" brushRef="#br0">389 111 10637 0 0,'1'-3'194'0'0,"-1"0"0"0"0,0 0-1 0 0,-1 0 1 0 0,1 0 0 0 0,0 0 0 0 0,-1 0-1 0 0,0 0 1 0 0,1 0 0 0 0,-1 1 0 0 0,0-1 0 0 0,-1 0-1 0 0,1 0 1 0 0,0 0 0 0 0,-1 1 0 0 0,0-1 0 0 0,1 1-1 0 0,-1 0 1 0 0,0-1 0 0 0,-3-2 0 0 0,2 2 64 0 0,-2-3 153 0 0,0 0 1 0 0,-1 0 0 0 0,1 0-1 0 0,-1 1 1 0 0,-11-7 0 0 0,15 11-368 0 0,0-1 1 0 0,-1 1-1 0 0,1 0 1 0 0,-1 1 0 0 0,1-1-1 0 0,-1 0 1 0 0,1 1-1 0 0,-1-1 1 0 0,1 1-1 0 0,-1 0 1 0 0,0 0-1 0 0,1 0 1 0 0,-1 0 0 0 0,1 0-1 0 0,-1 1 1 0 0,1-1-1 0 0,-1 1 1 0 0,0 0-1 0 0,1 0 1 0 0,0 0-1 0 0,-4 1 1 0 0,-7 5 178 0 0,-1 1 0 0 0,1 0-1 0 0,1 1 1 0 0,0 0 0 0 0,0 1 0 0 0,-21 22 0 0 0,-53 77 1383 0 0,67-82-1234 0 0,13-19-282 0 0,0 1 1 0 0,0 0-1 0 0,1 0 0 0 0,1 1 1 0 0,-1 0-1 0 0,2-1 1 0 0,-1 1-1 0 0,1 1 1 0 0,-1 9-1 0 0,3-16-87 0 0,1-1-1 0 0,-1 1 1 0 0,1-1 0 0 0,0 1 0 0 0,0-1-1 0 0,0 1 1 0 0,1-1 0 0 0,-1 1-1 0 0,1-1 1 0 0,0 0 0 0 0,0 1-1 0 0,0-1 1 0 0,1 0 0 0 0,-1 0 0 0 0,1 1-1 0 0,-1-1 1 0 0,1 0 0 0 0,0-1-1 0 0,0 1 1 0 0,1 0 0 0 0,-1 0-1 0 0,0-1 1 0 0,1 0 0 0 0,0 1 0 0 0,-1-1-1 0 0,1 0 1 0 0,0 0 0 0 0,0 0-1 0 0,0-1 1 0 0,5 3 0 0 0,1-1-168 0 0,-1-1 1 0 0,1 0 0 0 0,-1 0-1 0 0,1-1 1 0 0,0 0 0 0 0,0-1-1 0 0,0 0 1 0 0,0 0 0 0 0,0 0-1 0 0,13-4 1 0 0,14-3-1452 0 0,41-15-1 0 0,-64 18 1096 0 0,101-41-4534 0 0,-79 30 3315 0 0,-4 2-61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1.454"/>
    </inkml:context>
    <inkml:brush xml:id="br0">
      <inkml:brushProperty name="width" value="0.05" units="cm"/>
      <inkml:brushProperty name="height" value="0.05" units="cm"/>
    </inkml:brush>
  </inkml:definitions>
  <inkml:trace contextRef="#ctx0" brushRef="#br0">160 19 9029 0 0,'0'-1'62'0'0,"-1"0"0"0"0,1-1 0 0 0,-1 1-1 0 0,1 0 1 0 0,-1 0 0 0 0,0 0 0 0 0,1 1 0 0 0,-1-1 0 0 0,0 0 0 0 0,0 0 0 0 0,0 0 0 0 0,0 0 0 0 0,0 1-1 0 0,0-1 1 0 0,0 0 0 0 0,0 1 0 0 0,0-1 0 0 0,0 1 0 0 0,0-1 0 0 0,0 1 0 0 0,0 0 0 0 0,0-1 0 0 0,0 1 0 0 0,0 0-1 0 0,-1 0 1 0 0,1 0 0 0 0,0 0 0 0 0,0 0 0 0 0,0 0 0 0 0,0 0 0 0 0,-1 0 0 0 0,1 0 0 0 0,0 0 0 0 0,0 1-1 0 0,0-1 1 0 0,0 0 0 0 0,0 1 0 0 0,0-1 0 0 0,0 1 0 0 0,0 0 0 0 0,0-1 0 0 0,0 1 0 0 0,0 0 0 0 0,-1 0 0 0 0,-7 6 628 0 0,1-1 0 0 0,0 1 1 0 0,-13 15-1 0 0,14-14-401 0 0,0 1-111 0 0,0 0 1 0 0,0 0 0 0 0,1 1-1 0 0,1 0 1 0 0,0 0-1 0 0,0 1 1 0 0,1 0 0 0 0,0-1-1 0 0,1 1 1 0 0,0 0 0 0 0,0 1-1 0 0,2-1 1 0 0,-1 0-1 0 0,1 1 1 0 0,1-1 0 0 0,0 1-1 0 0,1-1 1 0 0,0 0 0 0 0,1 1-1 0 0,0-1 1 0 0,5 14-1 0 0,-7-22-163 0 0,1-1 0 0 0,0 0-1 0 0,0 0 1 0 0,1 0 0 0 0,-1 0-1 0 0,0 0 1 0 0,1 0-1 0 0,-1 0 1 0 0,1 0 0 0 0,0 0-1 0 0,0-1 1 0 0,-1 1 0 0 0,1-1-1 0 0,0 1 1 0 0,0-1 0 0 0,0 0-1 0 0,1 0 1 0 0,3 2-1 0 0,-2-2-31 0 0,0 0 0 0 0,1 0 1 0 0,-1-1-1 0 0,1 1 0 0 0,-1-1 0 0 0,1 0 0 0 0,-1 0 0 0 0,1 0 0 0 0,6-2 0 0 0,3-1-270 0 0,-1-1 1 0 0,1 0-1 0 0,-1-1 1 0 0,1-1 0 0 0,17-10-1 0 0,-20 10-68 0 0,0-1 0 0 0,0-1 0 0 0,-1 0 0 0 0,0 0 0 0 0,0-1 0 0 0,-1 0-1 0 0,0-1 1 0 0,-1 0 0 0 0,0 0 0 0 0,8-16 0 0 0,-13 22 306 0 0,-1 0 0 0 0,0-1 0 0 0,0 1-1 0 0,0 0 1 0 0,-1-1 0 0 0,0 0 0 0 0,0 1 0 0 0,0-1 0 0 0,0 0-1 0 0,-1 1 1 0 0,1-1 0 0 0,-1 0 0 0 0,-1 0 0 0 0,1 1 0 0 0,-1-1 0 0 0,1 0-1 0 0,-1 0 1 0 0,-1 1 0 0 0,1-1 0 0 0,-1 1 0 0 0,1-1 0 0 0,-1 1-1 0 0,-1 0 1 0 0,1 0 0 0 0,0 0 0 0 0,-1 0 0 0 0,0 0 0 0 0,0 0 0 0 0,0 1-1 0 0,-1-1 1 0 0,-3-2 0 0 0,4 3 59 0 0,-1 1 0 0 0,1-1 0 0 0,-1 1 0 0 0,0 0 0 0 0,0 1-1 0 0,0-1 1 0 0,0 0 0 0 0,0 1 0 0 0,0 0 0 0 0,0 0 0 0 0,0 0 0 0 0,0 1 0 0 0,-1-1-1 0 0,1 1 1 0 0,0 0 0 0 0,0 0 0 0 0,-1 1 0 0 0,1-1 0 0 0,0 1 0 0 0,0 0 0 0 0,0 0 0 0 0,0 0-1 0 0,0 1 1 0 0,0-1 0 0 0,0 1 0 0 0,0 0 0 0 0,1 0 0 0 0,-1 0 0 0 0,1 1 0 0 0,-1-1 0 0 0,1 1-1 0 0,0 0 1 0 0,0 0 0 0 0,-3 4 0 0 0,-8 16-290 0 0,14-23 185 0 0,-1 1 0 0 0,1 0 0 0 0,0-1 0 0 0,-1 1 0 0 0,1 0-1 0 0,0-1 1 0 0,0 1 0 0 0,0 0 0 0 0,0 0 0 0 0,0-1 0 0 0,0 1 0 0 0,0 0-1 0 0,0-1 1 0 0,0 1 0 0 0,0 0 0 0 0,0 0 0 0 0,0-1 0 0 0,0 1 0 0 0,1 0 0 0 0,-1-1-1 0 0,0 1 1 0 0,0 0 0 0 0,1-1 0 0 0,-1 1 0 0 0,0-1 0 0 0,1 1 0 0 0,-1 0 0 0 0,1-1-1 0 0,-1 1 1 0 0,1 0 0 0 0,5 2-914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1.872"/>
    </inkml:context>
    <inkml:brush xml:id="br0">
      <inkml:brushProperty name="width" value="0.05" units="cm"/>
      <inkml:brushProperty name="height" value="0.05" units="cm"/>
    </inkml:brush>
  </inkml:definitions>
  <inkml:trace contextRef="#ctx0" brushRef="#br0">121 30 10013 0 0,'-3'-5'83'0'0,"3"3"111"0"0,-1 0 0 0 0,0 0 0 0 0,0 1 0 0 0,0-1 1 0 0,0 0-1 0 0,0 1 0 0 0,-1-1 0 0 0,1 1 0 0 0,0-1 0 0 0,-1 1 0 0 0,-1-2 0 0 0,-15 0 4555 0 0,17 4-4682 0 0,0 0 0 0 0,1 1 0 0 0,-1-1 0 0 0,1 1 0 0 0,-1-1 0 0 0,1 1 0 0 0,0-1 0 0 0,0 1-1 0 0,-1-1 1 0 0,1 1 0 0 0,0 1 0 0 0,0 3-30 0 0,-20 66 304 0 0,6-28-124 0 0,13-37-174 0 0,-13 43 161 0 0,2 0 0 0 0,-6 70 0 0 0,17-116-197 0 0,1 0 1 0 0,0 0-1 0 0,0 0 1 0 0,1 0-1 0 0,-1 0 0 0 0,1 0 1 0 0,0 0-1 0 0,0 0 0 0 0,0 0 1 0 0,4 7-1 0 0,-4-10-5 0 0,0 0 1 0 0,0 1-1 0 0,-1-1 0 0 0,1 0 0 0 0,0 0 1 0 0,1 0-1 0 0,-1 0 0 0 0,0 1 0 0 0,0-2 1 0 0,0 1-1 0 0,1 0 0 0 0,-1 0 0 0 0,0 0 1 0 0,1-1-1 0 0,-1 1 0 0 0,0 0 0 0 0,1-1 1 0 0,-1 1-1 0 0,1-1 0 0 0,-1 0 0 0 0,1 0 1 0 0,0 1-1 0 0,-1-1 0 0 0,1 0 0 0 0,-1 0 1 0 0,1 0-1 0 0,-1-1 0 0 0,1 1 1 0 0,2-1-1 0 0,5-2-90 0 0,1-1 0 0 0,-1 1 0 0 0,-1-2 0 0 0,1 1 0 0 0,-1-1 1 0 0,10-8-1 0 0,4-2-437 0 0,-9 7-357 0 0,0 0 1 0 0,-1-1-1 0 0,0-1 0 0 0,0 0 1 0 0,-1 0-1 0 0,-1-1 1 0 0,14-18-1 0 0,-13 10-696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2.200"/>
    </inkml:context>
    <inkml:brush xml:id="br0">
      <inkml:brushProperty name="width" value="0.05" units="cm"/>
      <inkml:brushProperty name="height" value="0.05" units="cm"/>
    </inkml:brush>
  </inkml:definitions>
  <inkml:trace contextRef="#ctx0" brushRef="#br0">80 13 10185 0 0,'-2'-1'230'0'0,"1"-1"-1"0"0,-1 1 1 0 0,0 0 0 0 0,1 0-1 0 0,-1 0 1 0 0,0 0 0 0 0,0 0 0 0 0,0 0-1 0 0,0 0 1 0 0,0 1 0 0 0,0-1-1 0 0,0 1 1 0 0,0 0 0 0 0,0-1 0 0 0,-1 1-1 0 0,-2 2 3664 0 0,6-2-3829 0 0,0 1-1 0 0,0 0 1 0 0,-1-1-1 0 0,1 1 1 0 0,0 0-1 0 0,0 0 1 0 0,-1-1-1 0 0,1 1 1 0 0,-1 0-1 0 0,1 0 1 0 0,-1 0 0 0 0,1 0-1 0 0,-1 0 1 0 0,0 0-1 0 0,1 0 1 0 0,-1 0-1 0 0,0 0 1 0 0,0 0-1 0 0,0 0 1 0 0,0 0 0 0 0,0 0-1 0 0,0 0 1 0 0,0 0-1 0 0,0 0 1 0 0,0 0-1 0 0,0 1 1 0 0,-1-1-1 0 0,1 0 1 0 0,0 0 0 0 0,-1 1-1 0 0,-14 40 732 0 0,-12 62-1 0 0,24-84-728 0 0,0-1 1 0 0,1 1-1 0 0,1 0 0 0 0,0 0 0 0 0,5 33 0 0 0,-4-50-58 0 0,1 1 1 0 0,0 0-1 0 0,0-1 0 0 0,0 1 0 0 0,0 0 0 0 0,1-1 0 0 0,0 0 0 0 0,-1 1 1 0 0,1-1-1 0 0,0 0 0 0 0,1 0 0 0 0,-1 0 0 0 0,0 0 0 0 0,1 0 0 0 0,0-1 1 0 0,-1 1-1 0 0,1-1 0 0 0,0 1 0 0 0,0-1 0 0 0,1 0 0 0 0,-1 0 0 0 0,5 1 0 0 0,-4-1-61 0 0,1-1 0 0 0,0 1-1 0 0,-1-1 1 0 0,1-1-1 0 0,0 1 1 0 0,0-1-1 0 0,-1 1 1 0 0,1-2 0 0 0,0 1-1 0 0,0 0 1 0 0,0-1-1 0 0,-1 0 1 0 0,1 0-1 0 0,0 0 1 0 0,-1 0-1 0 0,1-1 1 0 0,5-3 0 0 0,5-3-1133 0 0,0 0 0 0 0,-1-2 0 0 0,0 1 0 0 0,-1-2 1 0 0,0 0-1 0 0,-1 0 0 0 0,13-16 0 0 0,-12 12-509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2.553"/>
    </inkml:context>
    <inkml:brush xml:id="br0">
      <inkml:brushProperty name="width" value="0.05" units="cm"/>
      <inkml:brushProperty name="height" value="0.05" units="cm"/>
    </inkml:brush>
  </inkml:definitions>
  <inkml:trace contextRef="#ctx0" brushRef="#br0">303 41 9741 0 0,'-2'-2'420'0'0,"1"1"0"0"0,0 0 1 0 0,-1 0-1 0 0,1 0 0 0 0,-1 0 0 0 0,1 0 0 0 0,-1 1 1 0 0,0-1-1 0 0,1 0 0 0 0,-1 1 0 0 0,-3-1 0 0 0,-30-15 2756 0 0,32 14-3087 0 0,0 0 1 0 0,0 1-1 0 0,0-1 0 0 0,-1 1 1 0 0,1 0-1 0 0,-1 0 1 0 0,1 0-1 0 0,-1 0 0 0 0,1 0 1 0 0,-1 1-1 0 0,0 0 0 0 0,1 0 1 0 0,-1 0-1 0 0,1 0 0 0 0,-1 0 1 0 0,0 1-1 0 0,-3 0 1 0 0,1 1-66 0 0,-1-1 1 0 0,1 1-1 0 0,1 1 1 0 0,-1-1-1 0 0,0 1 1 0 0,0 0-1 0 0,1 0 1 0 0,0 0 0 0 0,-6 5-1 0 0,-1 3 133 0 0,1 0 0 0 0,1 1 0 0 0,0 0 0 0 0,1 1 0 0 0,0 0 0 0 0,1 0-1 0 0,0 1 1 0 0,1 0 0 0 0,1 0 0 0 0,-7 20 0 0 0,10-25-122 0 0,0 0-1 0 0,1 1 0 0 0,0-1 1 0 0,1 1-1 0 0,0 0 1 0 0,0 0-1 0 0,1-1 0 0 0,0 1 1 0 0,1 0-1 0 0,0 0 1 0 0,0 0-1 0 0,1-1 1 0 0,0 1-1 0 0,1-1 0 0 0,0 0 1 0 0,1 1-1 0 0,6 11 1 0 0,-8-17-87 0 0,0-1 0 0 0,1 0 0 0 0,-1 0 0 0 0,1 0 0 0 0,0-1 0 0 0,0 1 1 0 0,0 0-1 0 0,0-1 0 0 0,0 0 0 0 0,0 0 0 0 0,1 0 0 0 0,-1 0 0 0 0,1 0 0 0 0,-1-1 1 0 0,1 0-1 0 0,0 1 0 0 0,-1-1 0 0 0,1-1 0 0 0,0 1 0 0 0,6 0 0 0 0,-2-1-681 0 0,-1 0 0 0 0,1-1-1 0 0,-1 1 1 0 0,1-1 0 0 0,-1-1-1 0 0,0 0 1 0 0,0 0 0 0 0,0 0-1 0 0,14-7 1 0 0,-6 1-1198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2.926"/>
    </inkml:context>
    <inkml:brush xml:id="br0">
      <inkml:brushProperty name="width" value="0.05" units="cm"/>
      <inkml:brushProperty name="height" value="0.05" units="cm"/>
    </inkml:brush>
  </inkml:definitions>
  <inkml:trace contextRef="#ctx0" brushRef="#br0">44 160 10741 0 0,'-9'-1'155'0'0,"-17"-1"1381"0"0,25 2-1493 0 0,1 0 1 0 0,0 0 0 0 0,-1 0-1 0 0,1 0 1 0 0,-1 0-1 0 0,1 0 1 0 0,0-1-1 0 0,-1 1 1 0 0,1 0 0 0 0,0 0-1 0 0,-1 0 1 0 0,1-1-1 0 0,0 1 1 0 0,-1 0-1 0 0,1 0 1 0 0,0-1 0 0 0,0 1-1 0 0,-1 0 1 0 0,1-1-1 0 0,0 1 1 0 0,0 0-1 0 0,0-1 1 0 0,-1 1 0 0 0,1 0-1 0 0,0-1 1 0 0,0 1-1 0 0,0 0 1 0 0,0-1-1 0 0,0 1 1 0 0,0-1 0 0 0,0 1-1 0 0,0 0 1 0 0,0-1-1 0 0,0 1 1 0 0,0-1-1 0 0,0 1 1 0 0,0 0 0 0 0,0-1-1 0 0,0 1 1 0 0,0 0-1 0 0,0-1 1 0 0,0 1-1 0 0,0-1 1 0 0,1 1 0 0 0,-1 0-1 0 0,0-1 1 0 0,0 1-1 0 0,0 0 1 0 0,1-1-1 0 0,-1 1 1 0 0,0 0 0 0 0,1 0-1 0 0,-1-1 1 0 0,9-10 178 0 0,0 1-1 0 0,1 0 1 0 0,0 1 0 0 0,0 0 0 0 0,1 1 0 0 0,0 0 0 0 0,13-7-1 0 0,7-3-2713 0 0,53-20-1 0 0,-69 33 1056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3.270"/>
    </inkml:context>
    <inkml:brush xml:id="br0">
      <inkml:brushProperty name="width" value="0.05" units="cm"/>
      <inkml:brushProperty name="height" value="0.05" units="cm"/>
    </inkml:brush>
  </inkml:definitions>
  <inkml:trace contextRef="#ctx0" brushRef="#br0">245 32 10709 0 0,'0'-2'85'0'0,"0"1"1"0"0,0 0-1 0 0,0 0 1 0 0,0 0-1 0 0,0-1 0 0 0,0 1 1 0 0,0 0-1 0 0,0 0 0 0 0,-1 0 1 0 0,1 0-1 0 0,0 0 1 0 0,-1-1-1 0 0,1 1 0 0 0,-1 0 1 0 0,1 0-1 0 0,-1 0 1 0 0,0 0-1 0 0,1 0 0 0 0,-1 0 1 0 0,0 1-1 0 0,0-1 0 0 0,0 0 1 0 0,0 0-1 0 0,0 0 1 0 0,1 1-1 0 0,-1-1 0 0 0,0 0 1 0 0,-1 1-1 0 0,1-1 1 0 0,0 1-1 0 0,0-1 0 0 0,-2 1 1 0 0,1-1 101 0 0,-1 1 0 0 0,0 0 0 0 0,0 0 0 0 0,0 1 0 0 0,1-1 0 0 0,-1 0 0 0 0,0 1 0 0 0,0 0 0 0 0,1 0 0 0 0,-1 0 0 0 0,0 0 0 0 0,1 0 0 0 0,-5 3 0 0 0,-2 2-6 0 0,0 0 1 0 0,1 1-1 0 0,-1 0 1 0 0,1 1-1 0 0,1 0 0 0 0,0 0 1 0 0,0 0-1 0 0,-8 13 1 0 0,-2 7 348 0 0,-20 44 0 0 0,26-49-247 0 0,2 0 0 0 0,-11 38 0 0 0,18-51-195 0 0,0-1 1 0 0,0 0 0 0 0,1 1-1 0 0,0-1 1 0 0,1 1 0 0 0,0-1-1 0 0,0 1 1 0 0,1-1 0 0 0,0 1-1 0 0,3 9 1 0 0,-3-15-65 0 0,1-1 0 0 0,-1 1 1 0 0,1-1-1 0 0,0 1 0 0 0,0-1 0 0 0,1 0 1 0 0,-1 0-1 0 0,0 0 0 0 0,1 0 0 0 0,0 0 0 0 0,0 0 1 0 0,0-1-1 0 0,0 1 0 0 0,0-1 0 0 0,0 0 1 0 0,1 0-1 0 0,-1 0 0 0 0,1-1 0 0 0,-1 1 0 0 0,1-1 1 0 0,0 0-1 0 0,0 0 0 0 0,-1 0 0 0 0,1 0 1 0 0,0 0-1 0 0,0-1 0 0 0,0 0 0 0 0,7 0 1 0 0,0-1-290 0 0,0 1 1 0 0,0-2-1 0 0,0 1 1 0 0,0-2 0 0 0,0 1-1 0 0,-1-2 1 0 0,1 1 0 0 0,-1-1-1 0 0,11-6 1 0 0,-9 3-873 0 0,0 0 1 0 0,-1 0-1 0 0,14-13 1 0 0,-8 4-814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3.592"/>
    </inkml:context>
    <inkml:brush xml:id="br0">
      <inkml:brushProperty name="width" value="0.05" units="cm"/>
      <inkml:brushProperty name="height" value="0.05" units="cm"/>
    </inkml:brush>
  </inkml:definitions>
  <inkml:trace contextRef="#ctx0" brushRef="#br0">56 278 9129 0 0,'-55'6'6251'0'0,"64"-13"-1025"0"0,18-11-4397 0 0,102-34-1660 0 0,-91 39-324 0 0,0-2-1 0 0,-2-1 1 0 0,1-2-1 0 0,49-33 1 0 0,-84 49 987 0 0,1 0 1 0 0,0 0 0 0 0,-1 0 0 0 0,1-1 0 0 0,-1 1 0 0 0,0-1-1 0 0,1 0 1 0 0,-1 1 0 0 0,-1-1 0 0 0,1 0 0 0 0,0 0-1 0 0,-1 0 1 0 0,1-1 0 0 0,0-2 0 0 0,-2 4 118 0 0,0 1 1 0 0,0-1-1 0 0,0 1 1 0 0,0-1-1 0 0,0 1 1 0 0,0-1 0 0 0,-1 1-1 0 0,1-1 1 0 0,0 1-1 0 0,-1-1 1 0 0,1 1-1 0 0,-1 0 1 0 0,0-1 0 0 0,1 1-1 0 0,-1 0 1 0 0,0-1-1 0 0,0 1 1 0 0,0 0-1 0 0,0 0 1 0 0,0 0-1 0 0,0 0 1 0 0,0 0 0 0 0,0 0-1 0 0,-1 0 1 0 0,1 0-1 0 0,0 0 1 0 0,0 1-1 0 0,-1-1 1 0 0,1 0-1 0 0,-1 1 1 0 0,1-1 0 0 0,0 1-1 0 0,-3-1 1 0 0,-1-1 180 0 0,0 0 0 0 0,0 0 1 0 0,-1 1-1 0 0,1-1 0 0 0,-1 1 0 0 0,1 0 1 0 0,-1 1-1 0 0,1-1 0 0 0,-1 1 1 0 0,1 0-1 0 0,-1 1 0 0 0,1-1 1 0 0,-1 1-1 0 0,1 0 0 0 0,0 1 0 0 0,-1-1 1 0 0,1 1-1 0 0,0 0 0 0 0,0 0 1 0 0,0 1-1 0 0,0 0 0 0 0,0-1 0 0 0,1 2 1 0 0,-1-1-1 0 0,1 0 0 0 0,0 1 1 0 0,0 0-1 0 0,0 0 0 0 0,1 0 1 0 0,-1 0-1 0 0,1 1 0 0 0,0-1 0 0 0,0 1 1 0 0,-3 7-1 0 0,-3 11 697 0 0,2 0 1 0 0,1 0-1 0 0,0 1 0 0 0,2 0 1 0 0,0 0-1 0 0,1 25 0 0 0,-7 39 825 0 0,1-29-945 0 0,-1 60 0 0 0,9-82-2504 0 0,6 46 1 0 0,-4-65-126 0 0,-1 0-465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5.338"/>
    </inkml:context>
    <inkml:brush xml:id="br0">
      <inkml:brushProperty name="width" value="0.05" units="cm"/>
      <inkml:brushProperty name="height" value="0.05" units="cm"/>
    </inkml:brush>
  </inkml:definitions>
  <inkml:trace contextRef="#ctx0" brushRef="#br0">122 0 7197 0 0,'-2'4'14'0'0,"1"-1"0"0"0,-1 1 1 0 0,1 0-1 0 0,0-1 1 0 0,-1 1-1 0 0,2 0 0 0 0,-1 0 1 0 0,0 0-1 0 0,1 0 1 0 0,0-1-1 0 0,0 6 0 0 0,6 48 450 0 0,-1-17 139 0 0,-2-3 150 0 0,10 41-1 0 0,2 34 143 0 0,-13-83-775 0 0,-1 1 0 0 0,-2 0-1 0 0,-1-1 1 0 0,-1 1 0 0 0,-2-1-1 0 0,0 0 1 0 0,-2 0 0 0 0,-2-1-1 0 0,0 0 1 0 0,-14 28-1 0 0,-2-9-80 0 0,-21 47 31 0 0,42-83-66 0 0,0 1 0 0 0,1-1 0 0 0,0 1-1 0 0,1 0 1 0 0,0 0 0 0 0,0 19 0 0 0,4-24-415 0 0,5-12 60 0 0,8-16-98 0 0,-13 18 394 0 0,3-3 49 0 0,0 0 1 0 0,0 0-1 0 0,0 0 1 0 0,0 1-1 0 0,12-9 1 0 0,6 37 717 0 0,-13-14-542 0 0,-1-1 0 0 0,1 0-1 0 0,1-1 1 0 0,0 0 0 0 0,-1 0 0 0 0,2-1 0 0 0,-1-1 0 0 0,1 0-1 0 0,0 0 1 0 0,0-1 0 0 0,0-1 0 0 0,1 0 0 0 0,-1-1-1 0 0,1 0 1 0 0,23 0 0 0 0,66-5-59 0 0,-1-3 0 0 0,122-26 0 0 0,-133 19-96 0 0,450-79 26 0 0,-45 7-13 0 0,2 26-110 0 0,-465 55 79 0 0,-23 2 2 0 0,0 1 0 0 0,1 0 1 0 0,-1 1-1 0 0,16 1 1 0 0,-25-1 0 0 0,0 0 0 0 0,0 0 0 0 0,0 0 0 0 0,0 0 0 0 0,0 0 0 0 0,0 0 0 0 0,0 0 0 0 0,0 0 0 0 0,0 0 0 0 0,0 0 0 0 0,0 0 0 0 0,0 0 0 0 0,0 1 0 0 0,0-1 0 0 0,0 0 0 0 0,0 0 1 0 0,-1 0-1 0 0,1 0 0 0 0,0 0 0 0 0,0 0 0 0 0,0 0 0 0 0,0 0 0 0 0,0 0 0 0 0,0 0 0 0 0,0 0 0 0 0,0 0 0 0 0,0 0 0 0 0,0 0 0 0 0,0 1 0 0 0,0-1 0 0 0,0 0 0 0 0,0 0 0 0 0,0 0 0 0 0,0 0 0 0 0,0 0 0 0 0,0 0 1 0 0,1 0-1 0 0,-1 0 0 0 0,0 0 0 0 0,0 0 0 0 0,0 0 0 0 0,0 0 0 0 0,0 0 0 0 0,0 0 0 0 0,0 0 0 0 0,0 0 0 0 0,0 1 0 0 0,0-1 0 0 0,0 0 0 0 0,0 0 0 0 0,0 0 0 0 0,0 0 0 0 0,0 0 0 0 0,0 0 0 0 0,-11 4-6 0 0,-18 3-196 0 0,-1-4-1243 0 0,-38-3 0 0 0,67 0 1404 0 0,-29-1-1424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5.961"/>
    </inkml:context>
    <inkml:brush xml:id="br0">
      <inkml:brushProperty name="width" value="0.05" units="cm"/>
      <inkml:brushProperty name="height" value="0.05" units="cm"/>
    </inkml:brush>
  </inkml:definitions>
  <inkml:trace contextRef="#ctx0" brushRef="#br0">14 230 9197 0 0,'-13'1'136'0'0,"14"-6"331"0"0,1 3-382 0 0,0 1 0 0 0,1-1 0 0 0,-1 1 0 0 0,0 0 1 0 0,0 0-1 0 0,1 0 0 0 0,4-1 0 0 0,10-1 154 0 0,0 1 0 0 0,0 1 0 0 0,25 2 0 0 0,6-1-38 0 0,842-90 300 0 0,-625 56-428 0 0,759-48-219 0 0,-984 80 131 0 0,-20 1-3 0 0,0 0-1 0 0,1 1 1 0 0,-1 1-1 0 0,0 1 0 0 0,32 8 1 0 0,-52-10 17 0 0,1 0 0 0 0,-1 0 0 0 0,0 0 1 0 0,1 0-1 0 0,-1 0 0 0 0,1 0 0 0 0,-1 0 1 0 0,0 0-1 0 0,1 1 0 0 0,-1-1 0 0 0,0 0 0 0 0,1 0 1 0 0,-1 0-1 0 0,0 1 0 0 0,1-1 0 0 0,-1 0 1 0 0,0 0-1 0 0,0 1 0 0 0,1-1 0 0 0,-1 0 0 0 0,0 1 1 0 0,0-1-1 0 0,1 0 0 0 0,-1 1 0 0 0,0-1 1 0 0,0 0-1 0 0,0 1 0 0 0,0-1 0 0 0,0 0 1 0 0,1 1-1 0 0,-1-1 0 0 0,0 1 0 0 0,-9 10-19 0 0,-21 6 5 0 0,28-15 16 0 0,-142 58 80 0 0,102-46-9 0 0,1 3 1 0 0,-62 35-1 0 0,97-48-48 0 0,1-1-1 0 0,0 1 0 0 0,0 0 0 0 0,0 0 0 0 0,0 0 1 0 0,0 1-1 0 0,1 0 0 0 0,0 0 0 0 0,-7 10 0 0 0,10-12-14 0 0,0 0-1 0 0,0 0 0 0 0,0-1 0 0 0,0 1 0 0 0,0 0 0 0 0,1 0 1 0 0,-1 0-1 0 0,1 0 0 0 0,0 0 0 0 0,0 0 0 0 0,0 0 0 0 0,0 0 1 0 0,0 0-1 0 0,1 0 0 0 0,-1 0 0 0 0,1 0 0 0 0,0-1 0 0 0,0 1 1 0 0,0 0-1 0 0,0 0 0 0 0,0-1 0 0 0,1 1 0 0 0,1 3 0 0 0,51 64 116 0 0,-41-55-18 0 0,-1 0 1 0 0,-1 0 0 0 0,0 1-1 0 0,-1 1 1 0 0,8 17-1 0 0,-15-23-48 0 0,1 0 0 0 0,-2 0 0 0 0,0 1 0 0 0,0-1 0 0 0,-1 1 0 0 0,0-1 0 0 0,-1 1 0 0 0,0-1 0 0 0,-1 1 0 0 0,0-1 0 0 0,-1 0 0 0 0,-1 1 0 0 0,1-1 0 0 0,-2 0 0 0 0,-4 11 0 0 0,-1-1 31 0 0,-1 1-1 0 0,-1-2 0 0 0,-1 1 1 0 0,0-2-1 0 0,-2 1 0 0 0,-21 22 0 0 0,7-12 73 0 0,-2-2 0 0 0,-40 30-1 0 0,18-25-254 0 0,45-26-517 0 0,-5 1-1526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6.931"/>
    </inkml:context>
    <inkml:brush xml:id="br0">
      <inkml:brushProperty name="width" value="0.05" units="cm"/>
      <inkml:brushProperty name="height" value="0.05" units="cm"/>
    </inkml:brush>
  </inkml:definitions>
  <inkml:trace contextRef="#ctx0" brushRef="#br0">509 145 9569 0 0,'4'-2'76'0'0,"0"0"1"0"0,-1 0-1 0 0,0-1 1 0 0,0 1-1 0 0,1-1 1 0 0,-2 0-1 0 0,1 0 0 0 0,3-4 1 0 0,-5 6-25 0 0,-1-1 0 0 0,1 1 0 0 0,-1 0 0 0 0,1 0-1 0 0,-1-1 1 0 0,0 1 0 0 0,0 0 0 0 0,0-1 0 0 0,0 1 0 0 0,0 0 0 0 0,0-1 0 0 0,0 1 0 0 0,0 0-1 0 0,0-1 1 0 0,-1 1 0 0 0,1 0 0 0 0,0 0 0 0 0,-1-1 0 0 0,1 1 0 0 0,-1 0 0 0 0,0 0 0 0 0,1 0 0 0 0,-1 0-1 0 0,0-1 1 0 0,0 1 0 0 0,0 0 0 0 0,1 0 0 0 0,-1 1 0 0 0,-2-3 0 0 0,-6-5 8 0 0,1 0 1 0 0,-1 1-1 0 0,0 0 1 0 0,-1 1-1 0 0,1 0 0 0 0,-1 0 1 0 0,-1 1-1 0 0,1 0 1 0 0,-1 1-1 0 0,0 0 1 0 0,0 1-1 0 0,0 0 0 0 0,0 0 1 0 0,-1 1-1 0 0,1 1 1 0 0,-1 0-1 0 0,1 1 1 0 0,-17 1-1 0 0,-1 1-35 0 0,0 2 1 0 0,0 1-1 0 0,1 2 0 0 0,-1 0 0 0 0,1 2 0 0 0,-29 13 1 0 0,49-18-12 0 0,0-1 1 0 0,0 1-1 0 0,1 1 1 0 0,-1-1 0 0 0,1 1-1 0 0,0 0 1 0 0,1 1 0 0 0,-12 11-1 0 0,17-16-10 0 0,0 1 0 0 0,-1 0-1 0 0,1 0 1 0 0,0 0 0 0 0,0 0-1 0 0,0 0 1 0 0,0 0-1 0 0,1 0 1 0 0,-1 0 0 0 0,1 0-1 0 0,-1 0 1 0 0,1 1 0 0 0,-1-1-1 0 0,1 0 1 0 0,0 4 0 0 0,1-3-2 0 0,0 0 0 0 0,-1 0 0 0 0,1-1 0 0 0,0 1 0 0 0,1 0 0 0 0,-1-1 0 0 0,0 1 0 0 0,1-1 0 0 0,-1 0 0 0 0,1 1 0 0 0,0-1 1 0 0,0 0-1 0 0,0 0 0 0 0,0 0 0 0 0,3 2 0 0 0,10 8 8 0 0,1-1 1 0 0,0-1-1 0 0,0 0 0 0 0,24 9 1 0 0,74 26 26 0 0,-44-20-1 0 0,-37-13-15 0 0,-20-8-10 0 0,-1 0 1 0 0,1 1-1 0 0,-1 0 1 0 0,0 1 0 0 0,-1 0-1 0 0,1 1 1 0 0,-1 1-1 0 0,13 10 1 0 0,-24-17-6 0 0,1 0 1 0 0,0 0 0 0 0,0-1-1 0 0,-1 1 1 0 0,1 0-1 0 0,0 0 1 0 0,-1 0 0 0 0,1 0-1 0 0,-1 0 1 0 0,1 0-1 0 0,-1 0 1 0 0,1 0-1 0 0,-1 1 1 0 0,0-1 0 0 0,0 0-1 0 0,1 0 1 0 0,-1 0-1 0 0,0 0 1 0 0,0 0 0 0 0,0 1-1 0 0,0-1 1 0 0,0 0-1 0 0,-1 2 1 0 0,0-1 5 0 0,0-1 0 0 0,0 1 0 0 0,0 0 0 0 0,0 0 0 0 0,0-1 0 0 0,0 1 0 0 0,0-1 0 0 0,-1 1 0 0 0,1-1 1 0 0,-1 1-1 0 0,1-1 0 0 0,-3 2 0 0 0,-4 2 25 0 0,-1-1 0 0 0,1 1 0 0 0,-1-1 0 0 0,-13 4 0 0 0,-110 28 43 0 0,116-33-256 0 0,0 0-1 0 0,0-2 1 0 0,-1 0 0 0 0,1 0 0 0 0,0-2 0 0 0,-22-2 0 0 0,38 3 118 0 0,-1 0 1 0 0,1 0 0 0 0,-1 0 0 0 0,0 0 0 0 0,1 0-1 0 0,-1 0 1 0 0,1 0 0 0 0,-1 0 0 0 0,0 0 0 0 0,1 0-1 0 0,-1-1 1 0 0,1 1 0 0 0,-1 0 0 0 0,1 0 0 0 0,-1-1 0 0 0,1 1-1 0 0,-1 0 1 0 0,1-1 0 0 0,-1 1 0 0 0,1-1 0 0 0,-1 1-1 0 0,1 0 1 0 0,-1-1 0 0 0,1 1 0 0 0,0-1 0 0 0,-1 1 0 0 0,1-1-1 0 0,0 1 1 0 0,-1-1 0 0 0,1 0 0 0 0,0 1 0 0 0,0-1-1 0 0,0 1 1 0 0,-1-1 0 0 0,1 1 0 0 0,0-1 0 0 0,0 0-1 0 0,0 1 1 0 0,0-1 0 0 0,0 0 0 0 0,0 1 0 0 0,0-1 0 0 0,0 1-1 0 0,1-1 1 0 0,-1 0 0 0 0,0 1 0 0 0,0-1 0 0 0,0 1-1 0 0,1-1 1 0 0,-1 1 0 0 0,0-1 0 0 0,0 1 0 0 0,1-1 0 0 0,-1 1-1 0 0,1-1 1 0 0,-1 1 0 0 0,0-1 0 0 0,1 1 0 0 0,-1-1-1 0 0,1 1 1 0 0,0-1 0 0 0,6-6-466 0 0,-1 1 0 0 0,2-1 0 0 0,8-5 0 0 0,-10 7 204 0 0,12-11-538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6.492"/>
    </inkml:context>
    <inkml:brush xml:id="br0">
      <inkml:brushProperty name="width" value="0.05" units="cm"/>
      <inkml:brushProperty name="height" value="0.05" units="cm"/>
    </inkml:brush>
  </inkml:definitions>
  <inkml:trace contextRef="#ctx0" brushRef="#br0">19 39 10185 0 0,'5'-23'776'0'0,"-4"23"-708"0"0,-1-1 1 0 0,0 1-1 0 0,0-1 0 0 0,0 1 0 0 0,0-1 1 0 0,0 1-1 0 0,0-1 0 0 0,0 1 0 0 0,0-1 1 0 0,0 0-1 0 0,0 1 0 0 0,-1-1 1 0 0,1 1-1 0 0,0-1 0 0 0,0 1 0 0 0,0-1 1 0 0,-1 1-1 0 0,1 0 0 0 0,0-1 0 0 0,0 1 1 0 0,-1-1-1 0 0,1 1 0 0 0,0-1 0 0 0,-1 1 1 0 0,1 0-1 0 0,-1-1 0 0 0,1 1 0 0 0,0 0 1 0 0,-1-1-1 0 0,1 1 0 0 0,-1 0 1 0 0,1 0-1 0 0,-1-1 0 0 0,1 1 0 0 0,-1 0 1 0 0,1 0-1 0 0,-1 0 0 0 0,1 0 0 0 0,-1 0 1 0 0,0 0-1 0 0,0 0 12 0 0,1 0 1 0 0,-1 0-1 0 0,0 0 0 0 0,1 1 0 0 0,-1-1 1 0 0,0 0-1 0 0,1 1 0 0 0,-1-1 1 0 0,1 0-1 0 0,-1 1 0 0 0,1-1 1 0 0,-1 1-1 0 0,1-1 0 0 0,-1 1 0 0 0,1-1 1 0 0,0 1-1 0 0,-1-1 0 0 0,1 1 1 0 0,0 0-1 0 0,-1-1 0 0 0,1 1 1 0 0,0-1-1 0 0,0 1 0 0 0,-1 0 0 0 0,1-1 1 0 0,0 1-1 0 0,0 0 0 0 0,0-1 1 0 0,0 1-1 0 0,0 0 0 0 0,0 0 1 0 0,-1 27 27 0 0,2-23 101 0 0,6 401 988 0 0,1-369-2163 0 0,-1-9-1731 0 0,-6-24 1246 0 0,2-3-186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6.816"/>
    </inkml:context>
    <inkml:brush xml:id="br0">
      <inkml:brushProperty name="width" value="0.05" units="cm"/>
      <inkml:brushProperty name="height" value="0.05" units="cm"/>
    </inkml:brush>
  </inkml:definitions>
  <inkml:trace contextRef="#ctx0" brushRef="#br0">35 54 9977 0 0,'2'-10'69'0'0,"-2"7"3"0"0,1-1 0 0 0,-1 1-1 0 0,1-1 1 0 0,0 1-1 0 0,0-1 1 0 0,0 1-1 0 0,0 0 1 0 0,0-1-1 0 0,1 1 1 0 0,0 0-1 0 0,2-3 1 0 0,-7 12 347 0 0,1 1 0 0 0,0 0 0 0 0,0 0 0 0 0,1 1-1 0 0,0-1 1 0 0,-1 12 0 0 0,-2 15 89 0 0,-10 52 117 0 0,4 0-1 0 0,0 102 0 0 0,10-175-1080 0 0,0-1-1 0 0,1 1 1 0 0,0-1-1 0 0,1 0 1 0 0,1 0 0 0 0,4 17-1 0 0,5-17-2181 0 0,-8-9 942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7.140"/>
    </inkml:context>
    <inkml:brush xml:id="br0">
      <inkml:brushProperty name="width" value="0.05" units="cm"/>
      <inkml:brushProperty name="height" value="0.05" units="cm"/>
    </inkml:brush>
  </inkml:definitions>
  <inkml:trace contextRef="#ctx0" brushRef="#br0">103 279 11305 0 0,'-38'2'225'0'0,"28"-1"96"0"0,0 0 0 0 0,0-1 0 0 0,-14-2 1 0 0,24 2-286 0 0,-1 0 1 0 0,1 0 0 0 0,0 0 0 0 0,-1 0 0 0 0,1 0 0 0 0,-1 0 0 0 0,1 0 0 0 0,0 0 0 0 0,-1 0 0 0 0,1 0 0 0 0,-1 0 0 0 0,1 0 0 0 0,0-1 0 0 0,-1 1 0 0 0,1 0 0 0 0,0 0 0 0 0,-1 0 0 0 0,1-1 0 0 0,0 1 0 0 0,-1 0 0 0 0,1 0 0 0 0,0-1 0 0 0,0 1 0 0 0,-1 0 0 0 0,1-1 0 0 0,0 1 0 0 0,0 0 0 0 0,-1-1 0 0 0,1 1 0 0 0,0 0 0 0 0,0-1 0 0 0,0 0 0 0 0,8-9 873 0 0,21-8 9 0 0,-28 17-900 0 0,34-18 411 0 0,-18 9-301 0 0,37-15-1 0 0,541-146 162 0 0,-567 165-822 0 0,0 1 1 0 0,1 1 0 0 0,32 0 0 0 0,-60 4 458 0 0,0 0 0 0 0,0 0 0 0 0,0 0-1 0 0,0 0 1 0 0,0 0 0 0 0,0 0 0 0 0,0 0 0 0 0,-1 0 0 0 0,1 1 0 0 0,0-1 0 0 0,0 0 0 0 0,0 1 0 0 0,0-1 0 0 0,0 0 0 0 0,0 1 0 0 0,0-1 0 0 0,-1 1 0 0 0,1-1 0 0 0,0 1-1 0 0,1 1 1 0 0,-2-2 0 0 0,0 1 0 0 0,1 0 1 0 0,-1-1-1 0 0,0 1 0 0 0,0 0 0 0 0,0-1 0 0 0,0 1 0 0 0,0 0 0 0 0,0-1 0 0 0,0 1 0 0 0,0 0 0 0 0,-1-1 0 0 0,1 1 0 0 0,0 0 0 0 0,0-1 0 0 0,0 1 0 0 0,-1-1 0 0 0,1 1 0 0 0,0 0 0 0 0,-1-1 0 0 0,0 2 0 0 0,-3 3-439 0 0,0 0 0 0 0,-1 0 0 0 0,1 0-1 0 0,-8 5 1 0 0,4-2 78 0 0,-130 103-4035 0 0,108-89 4133 0 0,-1-1 1 0 0,-56 28 0 0 0,-150 57 6249 0 0,236-106-5866 0 0,1 0 1 0 0,0 0-1 0 0,-1 0 0 0 0,1 0 1 0 0,0 0-1 0 0,-1 0 0 0 0,1 0 1 0 0,0 1-1 0 0,-1-1 0 0 0,1 0 1 0 0,0 0-1 0 0,-1 0 0 0 0,1 0 1 0 0,0 1-1 0 0,0-1 1 0 0,-1 0-1 0 0,1 0 0 0 0,0 0 1 0 0,0 1-1 0 0,-1-1 0 0 0,1 0 1 0 0,0 1-1 0 0,0-1 0 0 0,0 0 1 0 0,-1 0-1 0 0,1 1 0 0 0,0-1 1 0 0,0 0-1 0 0,0 1 1 0 0,0-1-1 0 0,0 0 0 0 0,0 1 1 0 0,0-1-1 0 0,10 5 1570 0 0,20-3 65 0 0,48-9-372 0 0,105-21-1 0 0,-145 19-1866 0 0,0-1 1 0 0,-1-3-1 0 0,-1 0 0 0 0,62-33 1 0 0,3-2-3354 0 0,-68 33 2204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7.471"/>
    </inkml:context>
    <inkml:brush xml:id="br0">
      <inkml:brushProperty name="width" value="0.05" units="cm"/>
      <inkml:brushProperty name="height" value="0.05" units="cm"/>
    </inkml:brush>
  </inkml:definitions>
  <inkml:trace contextRef="#ctx0" brushRef="#br0">36 3 10985 0 0,'-1'-1'130'0'0,"0"1"0"0"0,-1-1 0 0 0,1 1 0 0 0,-1 0 1 0 0,1-1-1 0 0,0 1 0 0 0,-1 0 0 0 0,1 0 0 0 0,-1 0 0 0 0,1 0 0 0 0,-1 0 0 0 0,1 1 0 0 0,-1-1 0 0 0,1 0 1 0 0,-3 2-1 0 0,4-2-53 0 0,-1 0 1 0 0,1 0 0 0 0,-1 0-1 0 0,1 0 1 0 0,-1 0-1 0 0,1 0 1 0 0,0 0 0 0 0,-1 0-1 0 0,1 0 1 0 0,-1 0 0 0 0,1 1-1 0 0,0-1 1 0 0,-1 0 0 0 0,1 0-1 0 0,0 0 1 0 0,-1 1-1 0 0,1-1 1 0 0,0 0 0 0 0,-1 1-1 0 0,1-1 1 0 0,0 0 0 0 0,0 0-1 0 0,-1 1 1 0 0,1-1 0 0 0,0 1-1 0 0,0-1 1 0 0,0 0-1 0 0,-1 1 1 0 0,1-1 0 0 0,0 0-1 0 0,0 1 1 0 0,0-1 0 0 0,0 1-1 0 0,0-1 1 0 0,0 1 0 0 0,0-1-1 0 0,0 0 1 0 0,0 1-1 0 0,0-1 1 0 0,0 1 0 0 0,0-1-1 0 0,0 0 1 0 0,0 1 0 0 0,0-1-1 0 0,0 1 1 0 0,1-1 0 0 0,-1 0-1 0 0,0 1 1 0 0,0-1 0 0 0,0 0-1 0 0,1 1 1 0 0,-1-1-1 0 0,0 0 1 0 0,0 1 0 0 0,1-1-1 0 0,-1 0 1 0 0,1 1 0 0 0,1 1 60 0 0,0 1 1 0 0,-1-1-1 0 0,1 1 1 0 0,0-1-1 0 0,-1 1 1 0 0,1 0-1 0 0,-1 0 0 0 0,0 0 1 0 0,0 0-1 0 0,0 0 1 0 0,0 3-1 0 0,5 41 646 0 0,-3-26-405 0 0,3 50-95 0 0,-3 0 1 0 0,-8 92-1 0 0,7-120-1903 0 0,7-20-3114 0 0,-4-21 2907 0 0,1 0-150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7.811"/>
    </inkml:context>
    <inkml:brush xml:id="br0">
      <inkml:brushProperty name="width" value="0.05" units="cm"/>
      <inkml:brushProperty name="height" value="0.05" units="cm"/>
    </inkml:brush>
  </inkml:definitions>
  <inkml:trace contextRef="#ctx0" brushRef="#br0">122 1 12717 0 0,'0'0'-11'0'0,"-3"0"286"0"0,0 0 0 0 0,1 0 0 0 0,-1 0-1 0 0,1 0 1 0 0,-1 0 0 0 0,0 0-1 0 0,1 1 1 0 0,-1 0 0 0 0,1-1-1 0 0,-4 2 1 0 0,6-1-167 0 0,-1 0 0 0 0,0 1 0 0 0,0-1 0 0 0,1 0 0 0 0,-1 0-1 0 0,0 0 1 0 0,1 0 0 0 0,-1 1 0 0 0,1-1 0 0 0,0 0 0 0 0,-1 1 0 0 0,1-1 0 0 0,0 0 0 0 0,0 1-1 0 0,0-1 1 0 0,0 0 0 0 0,0 1 0 0 0,0-1 0 0 0,0 0 0 0 0,0 1 0 0 0,1 0 0 0 0,5 208 1131 0 0,-7-184-1759 0 0,-1 0 1 0 0,-2 1 0 0 0,-1-1-1 0 0,-1 0 1 0 0,-17 47 0 0 0,-4-21-2625 0 0,15-32 1279 0 0,3-9 250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8.138"/>
    </inkml:context>
    <inkml:brush xml:id="br0">
      <inkml:brushProperty name="width" value="0.05" units="cm"/>
      <inkml:brushProperty name="height" value="0.05" units="cm"/>
    </inkml:brush>
  </inkml:definitions>
  <inkml:trace contextRef="#ctx0" brushRef="#br0">50 133 11197 0 0,'-7'-14'126'0'0,"4"8"325"0"0,0 0 0 0 0,1-1-1 0 0,-4-12 1 0 0,6 17-318 0 0,-1 0 1 0 0,1 0 0 0 0,0 0 0 0 0,0 1-1 0 0,0-1 1 0 0,0 0 0 0 0,0 0 0 0 0,1 0-1 0 0,-1 1 1 0 0,0-1 0 0 0,1 0 0 0 0,-1 0-1 0 0,1 1 1 0 0,0-1 0 0 0,0 0 0 0 0,-1 1 0 0 0,1-1-1 0 0,0 1 1 0 0,2-3 0 0 0,2 0-85 0 0,-1-1 0 0 0,1 1 1 0 0,0 1-1 0 0,1-1 0 0 0,-1 1 1 0 0,1 0-1 0 0,-1 0 0 0 0,1 0 0 0 0,0 1 1 0 0,0 0-1 0 0,0 0 0 0 0,0 0 1 0 0,1 1-1 0 0,-1 0 0 0 0,0 0 1 0 0,0 1-1 0 0,1-1 0 0 0,6 2 0 0 0,5 0-57 0 0,1 0-1 0 0,-1 2 0 0 0,1 0 0 0 0,-1 1 1 0 0,19 7-1 0 0,-28-7 16 0 0,0-1 0 0 0,0 1 0 0 0,-1 1 0 0 0,1-1 0 0 0,-1 1 0 0 0,0 1 0 0 0,0 0 0 0 0,-1 0 0 0 0,1 0 0 0 0,-1 1 0 0 0,-1 0 0 0 0,12 15 0 0 0,-14-16 3 0 0,-1 0-1 0 0,1 0 1 0 0,-1 1 0 0 0,0 0-1 0 0,-1-1 1 0 0,0 1 0 0 0,0 0-1 0 0,0 0 1 0 0,-1 0 0 0 0,0 0-1 0 0,0 1 1 0 0,0-1 0 0 0,-1 0-1 0 0,-1 0 1 0 0,1 0 0 0 0,-1 1 0 0 0,-3 12-1 0 0,-1-5 12 0 0,0 0 1 0 0,-1-1-1 0 0,-1 0 0 0 0,-1 0 0 0 0,1 0 0 0 0,-2-1 0 0 0,0 0 0 0 0,-1-1 1 0 0,0 0-1 0 0,-1 0 0 0 0,0-1 0 0 0,-14 10 0 0 0,-1 0-210 0 0,0-2 0 0 0,-2-1 0 0 0,0-2 0 0 0,-54 24 0 0 0,77-38-83 0 0,-1 1 1 0 0,0-1-1 0 0,0-1 0 0 0,0 1 1 0 0,-1-1-1 0 0,1 0 0 0 0,0-1 1 0 0,0 1-1 0 0,-1-1 0 0 0,1 0 1 0 0,0-1-1 0 0,0 1 0 0 0,-10-4 0 0 0,15 4 175 0 0,0 0-1 0 0,1-1 0 0 0,-1 1 1 0 0,0-1-1 0 0,0 0 0 0 0,1 1 1 0 0,-1-1-1 0 0,1 1 0 0 0,-1-1 0 0 0,0 0 1 0 0,1 0-1 0 0,-1 1 0 0 0,1-1 1 0 0,0 0-1 0 0,-1 0 0 0 0,1 0 0 0 0,0 1 1 0 0,-1-1-1 0 0,1 0 0 0 0,0 0 1 0 0,0 0-1 0 0,0 0 0 0 0,0 0 0 0 0,0 0 1 0 0,0 0-1 0 0,0 1 0 0 0,0-1 1 0 0,0 0-1 0 0,0 0 0 0 0,1-1 1 0 0,2-12-1106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8.554"/>
    </inkml:context>
    <inkml:brush xml:id="br0">
      <inkml:brushProperty name="width" value="0.05" units="cm"/>
      <inkml:brushProperty name="height" value="0.05" units="cm"/>
    </inkml:brush>
  </inkml:definitions>
  <inkml:trace contextRef="#ctx0" brushRef="#br0">285 21 10013 0 0,'41'-21'1307'0'0,"-53"26"-164"0"0,1 0-1 0 0,-19 3 0 0 0,-21 8-918 0 0,34-9 17 0 0,1 1 1 0 0,-1 0-1 0 0,1 1 0 0 0,1 1 1 0 0,0 1-1 0 0,0 0 1 0 0,1 1-1 0 0,-16 17 1 0 0,23-20-153 0 0,0 0 1 0 0,0 0-1 0 0,1 0 1 0 0,0 1-1 0 0,1-1 1 0 0,0 1-1 0 0,1 1 1 0 0,0-1-1 0 0,0 1 1 0 0,1-1-1 0 0,0 1 1 0 0,1 0-1 0 0,1 0 1 0 0,-1 0-1 0 0,2 12 1 0 0,-1-18-89 0 0,1 0 0 0 0,0 1 0 0 0,1-1 0 0 0,0 0 0 0 0,-1 0 0 0 0,2 1 0 0 0,-1-1 0 0 0,0 0 0 0 0,1 0 0 0 0,0 0 0 0 0,0-1 0 0 0,1 1 0 0 0,-1 0 0 0 0,1-1 0 0 0,0 1 0 0 0,0-1 0 0 0,1 0 0 0 0,-1 0 0 0 0,1 0 0 0 0,0-1 1 0 0,0 1-1 0 0,0-1 0 0 0,0 0 0 0 0,1 0 0 0 0,-1-1 0 0 0,1 1 0 0 0,0-1 0 0 0,0 0 0 0 0,0 0 0 0 0,0 0 0 0 0,0-1 0 0 0,0 0 0 0 0,6 1 0 0 0,6 0-760 0 0,0-1-1 0 0,1 0 1 0 0,-1-1-1 0 0,0-1 1 0 0,1-1 0 0 0,-1 0-1 0 0,0-1 1 0 0,22-8-1 0 0,-22 4-627 0 0,-1-4-21 0 0</inkml:trace>
  <inkml:trace contextRef="#ctx0" brushRef="#br0" timeOffset="1">223 237 7549 0 0,'-10'0'40'0'0,"5"0"24"0"0,-1 3 168 0 0,4-6-92 0 0,-2 6 4 0 0,8-2-12 0 0,-2-2-8 0 0,4-3-60 0 0,3 0-88 0 0,-1 0-160 0 0,4 2-84 0 0,0-8 28 0 0,8 2-260 0 0,-4 2-20 0 0,1-2-188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8.912"/>
    </inkml:context>
    <inkml:brush xml:id="br0">
      <inkml:brushProperty name="width" value="0.05" units="cm"/>
      <inkml:brushProperty name="height" value="0.05" units="cm"/>
    </inkml:brush>
  </inkml:definitions>
  <inkml:trace contextRef="#ctx0" brushRef="#br0">142 158 6909 0 0,'0'-1'108'0'0,"0"1"0"0"0,1-1 0 0 0,-1 0 0 0 0,0 0 0 0 0,0 0 0 0 0,0 0 0 0 0,0 0 0 0 0,-1 0 0 0 0,1 0 0 0 0,0 1 0 0 0,0-1 0 0 0,0 0 0 0 0,-1 0 0 0 0,1 0 0 0 0,-1 0 0 0 0,1 1 0 0 0,0-1 0 0 0,-1 0 0 0 0,1 0 0 0 0,-1 1 0 0 0,0-1 0 0 0,1 0 0 0 0,-1 1 0 0 0,0-1 0 0 0,-1-1 0 0 0,2 3-23 0 0,-1-1-1 0 0,0 0 1 0 0,1 0 0 0 0,-1 1 0 0 0,0-1-1 0 0,0 0 1 0 0,1 1 0 0 0,-1-1 0 0 0,1 0-1 0 0,-1 1 1 0 0,0-1 0 0 0,1 1 0 0 0,-1-1-1 0 0,1 1 1 0 0,-1 0 0 0 0,1-1 0 0 0,-1 1-1 0 0,1-1 1 0 0,0 1 0 0 0,-1 0-1 0 0,1-1 1 0 0,0 1 0 0 0,-1 0 0 0 0,1-1-1 0 0,0 1 1 0 0,0 0 0 0 0,0 0 0 0 0,0-1-1 0 0,0 1 1 0 0,0 1 0 0 0,-52 152 3487 0 0,32-102-3340 0 0,3 1-1 0 0,-12 58 1 0 0,29-110-261 0 0,0 1 1 0 0,-1-1-1 0 0,1 1 0 0 0,0 0 1 0 0,0-1-1 0 0,0 1 1 0 0,0-1-1 0 0,0 1 0 0 0,0 0 1 0 0,0-1-1 0 0,1 1 1 0 0,-1-1-1 0 0,0 1 1 0 0,1 0-1 0 0,-1-1 0 0 0,1 1 1 0 0,1 1-1 0 0,-2-3-8 0 0,0 0 1 0 0,0 0-1 0 0,1 0 1 0 0,-1 1-1 0 0,0-1 0 0 0,1 0 1 0 0,-1 0-1 0 0,0 0 0 0 0,0 0 1 0 0,1 0-1 0 0,-1 0 1 0 0,0 0-1 0 0,1 0 0 0 0,-1 0 1 0 0,0 0-1 0 0,1 0 0 0 0,-1 0 1 0 0,0 0-1 0 0,1 0 1 0 0,-1 0-1 0 0,0 0 0 0 0,1 0 1 0 0,-1 0-1 0 0,0 0 0 0 0,0 0 1 0 0,1 0-1 0 0,-1 0 0 0 0,1-1 1 0 0,12-12-1296 0 0,-6 3 481 0 0,-1 0-1 0 0,-1-1 1 0 0,7-16 0 0 0,6-13-329 0 0,-2 6 1164 0 0,-2-2 0 0 0,-1 1 1 0 0,13-59-1 0 0,-24 83 318 0 0,1 1 0 0 0,1-1 0 0 0,0 1 0 0 0,0 0 0 0 0,1 0 0 0 0,8-13 0 0 0,-13 23-266 0 0,0-1 0 0 0,0 1 0 0 0,1 0-1 0 0,-1-1 1 0 0,0 1 0 0 0,0 0 0 0 0,1-1 0 0 0,-1 1-1 0 0,0 0 1 0 0,1 0 0 0 0,-1-1 0 0 0,0 1-1 0 0,1 0 1 0 0,-1 0 0 0 0,0-1 0 0 0,1 1 0 0 0,-1 0-1 0 0,0 0 1 0 0,1 0 0 0 0,-1 0 0 0 0,1 0-1 0 0,-1-1 1 0 0,0 1 0 0 0,1 0 0 0 0,-1 0-1 0 0,1 0 1 0 0,-1 0 0 0 0,0 0 0 0 0,1 0 0 0 0,-1 0-1 0 0,1 1 1 0 0,-1-1 0 0 0,0 0 0 0 0,1 0-1 0 0,7 13 847 0 0,-3 21 312 0 0,-2-2-428 0 0,1-1 0 0 0,1 0 1 0 0,1 0-1 0 0,17 46 0 0 0,-20-71-680 0 0,0 0 1 0 0,0-1-1 0 0,1 1 1 0 0,-1-1-1 0 0,1 1 0 0 0,0-1 1 0 0,1 0-1 0 0,-1 0 1 0 0,8 4-1 0 0,-11-7-81 0 0,0-1 0 0 0,1 0 1 0 0,-1 0-1 0 0,1 0 0 0 0,-1 0 0 0 0,1 0 0 0 0,0 0 0 0 0,-1 0 1 0 0,1 0-1 0 0,0-1 0 0 0,0 1 0 0 0,-1-1 0 0 0,1 1 0 0 0,0-1 1 0 0,0 0-1 0 0,0 0 0 0 0,0 0 0 0 0,-1 0 0 0 0,1 0 1 0 0,0 0-1 0 0,0 0 0 0 0,0-1 0 0 0,0 1 0 0 0,-1 0 0 0 0,1-1 1 0 0,0 0-1 0 0,0 1 0 0 0,-1-1 0 0 0,1 0 0 0 0,-1 0 0 0 0,1 0 1 0 0,0 0-1 0 0,-1 0 0 0 0,0-1 0 0 0,1 1 0 0 0,1-3 0 0 0,1-1-55 0 0,0 0 0 0 0,-1 0-1 0 0,0 0 1 0 0,0-1-1 0 0,-1 0 1 0 0,0 1-1 0 0,0-1 1 0 0,0 0-1 0 0,0 0 1 0 0,1-12 0 0 0,-1-5-337 0 0,-1-37 1 0 0,-1 43 311 0 0,-8-99-16 0 0,0-1 78 0 0,8 68-203 0 0,0 47-52 0 0,0 8-135 0 0,0 12-208 0 0,0 1-275 0 0,-1-13 433 0 0,1 0 0 0 0,-1 1 0 0 0,1-1 0 0 0,1 0 0 0 0,0 1 0 0 0,-1-1 0 0 0,2 0 0 0 0,-1 0 0 0 0,1 0 0 0 0,0 0 0 0 0,0 0 0 0 0,5 8 1 0 0,1 1-855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9.270"/>
    </inkml:context>
    <inkml:brush xml:id="br0">
      <inkml:brushProperty name="width" value="0.05" units="cm"/>
      <inkml:brushProperty name="height" value="0.05" units="cm"/>
    </inkml:brush>
  </inkml:definitions>
  <inkml:trace contextRef="#ctx0" brushRef="#br0">29 235 10013 0 0,'-2'-1'108'0'0,"0"0"1"0"0,1 0-1 0 0,-1 0 1 0 0,0 0-1 0 0,0 0 0 0 0,1 0 1 0 0,-1-1-1 0 0,0 1 1 0 0,1-1-1 0 0,0 1 0 0 0,-1-1 1 0 0,1 0-1 0 0,0 1 1 0 0,0-1-1 0 0,-1 0 0 0 0,2 0 1 0 0,-1 0-1 0 0,-1-2 1 0 0,2 3 3 0 0,0-1 1 0 0,0 1 0 0 0,0-1 0 0 0,0 1 0 0 0,1 0 0 0 0,-1-1 0 0 0,0 1-1 0 0,1-1 1 0 0,-1 1 0 0 0,1 0 0 0 0,-1 0 0 0 0,1-1 0 0 0,-1 1 0 0 0,1 0 0 0 0,0 0-1 0 0,0-1 1 0 0,0 1 0 0 0,0 0 0 0 0,0 0 0 0 0,0 0 0 0 0,0 0 0 0 0,0 1 0 0 0,0-1-1 0 0,0 0 1 0 0,1 0 0 0 0,1 0 0 0 0,45-27 241 0 0,80-31 1 0 0,-35 18-819 0 0,-91 40 427 0 0,27-14-402 0 0,-27 14 382 0 0,0 0 1 0 0,-1 0 0 0 0,1 0-1 0 0,0 0 1 0 0,-1-1 0 0 0,1 1-1 0 0,-1 0 1 0 0,0-1-1 0 0,1 1 1 0 0,-1-1 0 0 0,0 1-1 0 0,2-4 1 0 0,-3 4 48 0 0,0 1 0 0 0,-1-1 0 0 0,1 1-1 0 0,0-1 1 0 0,-1 1 0 0 0,1-1 0 0 0,-1 1 0 0 0,1-1 0 0 0,-1 1 0 0 0,1-1-1 0 0,-1 1 1 0 0,1 0 0 0 0,-1-1 0 0 0,0 1 0 0 0,1 0 0 0 0,-1-1-1 0 0,1 1 1 0 0,-1 0 0 0 0,0 0 0 0 0,1 0 0 0 0,-1 0 0 0 0,0 0 0 0 0,1-1-1 0 0,-1 1 1 0 0,0 0 0 0 0,1 0 0 0 0,-1 1 0 0 0,1-1 0 0 0,-1 0 0 0 0,0 0-1 0 0,-24 0-2 0 0,16 2 61 0 0,1-1-1 0 0,-1 1 1 0 0,0 0 0 0 0,1 1 0 0 0,0 0-1 0 0,0 0 1 0 0,0 1 0 0 0,0 0-1 0 0,0 0 1 0 0,1 1 0 0 0,-1 0 0 0 0,1 0-1 0 0,0 1 1 0 0,1 0 0 0 0,-8 9-1 0 0,6-5 106 0 0,0 0 0 0 0,1 1 0 0 0,0 0 0 0 0,0 0 0 0 0,2 1 0 0 0,-1-1 0 0 0,2 1 0 0 0,-1 0 0 0 0,-4 26 0 0 0,-2 12 70 0 0,-9 54-3 0 0,18-89-202 0 0,0-1-1 0 0,2 1 1 0 0,0-1-1 0 0,0 1 0 0 0,4 15 1 0 0,-4-26-68 0 0,1-1 0 0 0,0 0 1 0 0,0 1-1 0 0,0-1 0 0 0,0 0 1 0 0,1 0-1 0 0,-1 0 0 0 0,1 0 0 0 0,-1 0 1 0 0,1 0-1 0 0,0 0 0 0 0,0-1 0 0 0,4 4 1 0 0,-1-2-522 0 0,1 0 1 0 0,0 0 0 0 0,0 0-1 0 0,0-1 1 0 0,8 4 0 0 0,-13-7 407 0 0,1 0 1 0 0,0 1 0 0 0,-1-1 0 0 0,1 0 0 0 0,-1 0 0 0 0,1 0 0 0 0,0 0 0 0 0,-1 0 0 0 0,1-1-1 0 0,0 1 1 0 0,-1 0 0 0 0,1-1 0 0 0,-1 1 0 0 0,1-1 0 0 0,-1 1 0 0 0,1-1 0 0 0,-1 0 0 0 0,1 0 0 0 0,-1 0-1 0 0,0 0 1 0 0,2-1 0 0 0,-2 1 43 0 0,11-7-1373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9.597"/>
    </inkml:context>
    <inkml:brush xml:id="br0">
      <inkml:brushProperty name="width" value="0.05" units="cm"/>
      <inkml:brushProperty name="height" value="0.05" units="cm"/>
    </inkml:brush>
  </inkml:definitions>
  <inkml:trace contextRef="#ctx0" brushRef="#br0">72 6 10461 0 0,'0'0'24'0'0,"0"-1"1"0"0,0 1-1 0 0,0 0 1 0 0,-1-1-1 0 0,1 1 0 0 0,0 0 1 0 0,0 0-1 0 0,0-1 1 0 0,-1 1-1 0 0,1 0 0 0 0,0 0 1 0 0,0-1-1 0 0,-1 1 1 0 0,1 0-1 0 0,0 0 0 0 0,0 0 1 0 0,-1-1-1 0 0,1 1 1 0 0,0 0-1 0 0,-1 0 0 0 0,1 0 1 0 0,0 0-1 0 0,-1 0 1 0 0,1 0-1 0 0,0 0 0 0 0,-1 0 1 0 0,1 0-1 0 0,0 0 1 0 0,-1 0-1 0 0,1 0 0 0 0,0 0 1 0 0,-1 0-1 0 0,1 0 1 0 0,0 0-1 0 0,-1 0 0 0 0,1 0 1 0 0,0 0-1 0 0,-1 0 1 0 0,1 1-1 0 0,-13 12 1210 0 0,10-9-1012 0 0,-2 4 179 0 0,0-1 1 0 0,0 1 0 0 0,1 0 0 0 0,0 1 0 0 0,0-1 0 0 0,1 1 0 0 0,0 0 0 0 0,1 0 0 0 0,0 0 0 0 0,-2 13 0 0 0,1 12 90 0 0,3 51 1 0 0,0-45-177 0 0,0-26-322 0 0,0 0-355 0 0,0 0-1 0 0,0 0 1 0 0,1 0 0 0 0,1 0 0 0 0,0 0-1 0 0,7 21 1 0 0,-5-23-1448 0 0,-4-11 1657 0 0,0 0-1 0 0,0 0 1 0 0,0 0-1 0 0,1 0 0 0 0,-1-1 1 0 0,0 1-1 0 0,1 0 1 0 0,-1 0-1 0 0,0 0 1 0 0,1-1-1 0 0,-1 1 0 0 0,1 0 1 0 0,0 0-1 0 0,-1-1 1 0 0,1 1-1 0 0,-1-1 1 0 0,1 1-1 0 0,0 0 0 0 0,0-1 1 0 0,-1 1-1 0 0,1-1 1 0 0,0 0-1 0 0,1 1 1 0 0,6 6-1601 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2-08T04:02:58.291"/>
    </inkml:context>
    <inkml:brush xml:id="br0">
      <inkml:brushProperty name="width" value="0.05292" units="cm"/>
      <inkml:brushProperty name="height" value="0.05292" units="cm"/>
      <inkml:brushProperty name="color" value="#FF0000"/>
    </inkml:brush>
  </inkml:definitions>
  <inkml:trace contextRef="#ctx0" brushRef="#br0">2812 4279 1664 0,'-1'-1'17'0,"1"-1"-35"0,-3 0 47 0,-2 2-24 0,7 0 1 0,-12-1 6 15,10 0 17-15,-11 1 17 0,14 0-17 0,5-3 50 0,-6 3-33 0,6-1 32 0,-6-2 13 0,8 3 7 0,-6-1 1 0,5-1 1 16,-4-1 4-16,4 3-11 0,-2-4 4 0,4 4 3 0,-3 0-5 0,-1-2-7 0,1 1-6 16,-3 1 0-16,-2 0-1 0,1-1 8 0,-1-1-12 15,-5-1-4-15,4 2-8 0,-4 0-4 0,7-1-14 0,-8-1-13 0,6 1-4 0,-3 2-13 16,1-4-8-16,1 3-2 0,-2 1-1 0,0-2-6 16,0 1 2-16,0 1-4 0,0 0 1 0,0 0 2 15,0 0 0-15,0 0-6 0,0 0 4 0,0 1 1 16,0-1-1-16,-2 0 3 0,2 2-8 0,0-2 4 15,0 1-1-15,0-1 6 0,0 0-11 0,0 0 8 16,2 2 3-16,-2-2-4 0,0 0 10 0,0 0-12 0,0-2 0 16,0 2-4-16,3 2 8 0,-3-2-4 0,3 2 0 0,0-2 1 0,4 0-3 15,1 2 9-15,3-2 2 0,0 1 0 0,3-1-9 0,2 0 8 16,4-1-9-16,-4 1 3 16,5-2 0-16,1 0-5 15,-3-3 6-15,3 3-1 0,-6-3 7 0,5 0-8 0,-1 4 1 0,-4-3 0 0,1 0 1 16,-1 1 1-16,-2 0-4 0,-3-1-1 0,-2 3 0 0,1-2 3 15,-5-1 1-15,0 4 1 0,-2-1-2 0,-3 1 6 0,0 0 0 0,0 0 2 16,-2 1-4-16,1-1-1 0,-1 2 2 0,1 0-4 16,-3-2 5-16,3 0-3 0,-1 3-6 0,1-2 1 0,-3 0 0 0,-1 1 3 15,1-1 3-15,1 0 0 0,-3 1-5 0,-1-2-2 16,4 2 1-16,-2-1 3 0,-1 0 0 16,1 2-4-16,-1-1 2 0,1 1-1 0,2-3 6 15,-2 2-3-15,-1 0 1 0,3 1-4 0,-2-3 3 0,2 1 0 0,1 1-6 16,-1-2-2-16,3 1 5 0,-3-1 3 0,3 0-1 0,0 0 1 15,0 0-5-15,0-1 4 0,0 1 6 0,0 0 1 16,3-2-12-16,-3 2 3 0,0-1 3 0,0-1 0 16,3 2 4-16,-3-1-8 0,0-1 2 0,0 2 1 0,2 0-3 0,-2-2 1 15,2 2-3-15,-1 0 0 0,-1-1-1 16,2-1 3-16,-2 2-1 0,3-2 2 0,-3 0 1 0,3 1 0 16,-3 0 7-16,2 1-5 0,-2-1 0 0,2 1 0 15,0 0 1-15,-2 0-5 0,0 0 7 0,0-2 1 0,0 4-6 16,0-2 4-16,2 0-3 0,-4 0 4 0,2 0-8 15,0-2 5-15,-2 4 1 0,2-2-6 0,0 0 3 16,2-2-17-16,-4 2 4 0,4-2-13 0,-2 2-19 16,3-1-13-16,-3 0-32 0,5-1-27 0,-8 1-38 15,3 1-32-15,0-1-42 0,0-2-64 0,-2-1-69 16</inkml:trace>
  <inkml:trace contextRef="#ctx0" brushRef="#br0" timeOffset="2080.79">1964 7487 1454 0,'-8'0'49'0,"0"0"-32"0,1 0 43 0,-5 2-26 0,2 0 2 0,2-2 14 0,-3 5 15 0,2-3 3 0,1 0-46 16,-1 3 39-16,1-3-37 0,3-1 30 0,0 1 2 0,3-1-8 0,-1-1-12 0,1 2 0 15,2-4-2-15,2 2 12 0,-2-1-1 0,3 2-1 16,0-1 2-16,2 2 2 0,2-1 9 15,3 1 6-15,0 0 5 0,3-2-12 0,4 1-7 16,3 3 7-16,5-4 4 0,3 0-8 0,5 0-6 0,4 0 2 16,7 0-3-16,5-4-4 15,5 4 4-15,6-1 8 0,6-1 4 0,8-1 1 0,1 0-2 16,8-2-9-16,9 0-1 0,6-1 0 16,7 1-1-16,5-1-18 0,7-1-8 0,2-1-2 15,6 1-2-15,2-1 4 0,0 1-3 0,0 1-4 0,-5-1 3 16,-2 1-4-16,2 0 0 0,1 1-8 0,2-1 5 15,-1 0-5-15,-3 2 1 0,3-1 1 0,-4 0 0 16,-2 0 5-16,-6-1-5 0,-7 4 10 0,-7-3-10 0,-11 1 0 0,-8 1 1 0,-8-1-3 0,-4 3 0 0,-11-2-6 0,-3 1 5 16,-6 0-5-16,-4 1 3 0,-1-1-4 0,-2 1 1 0,-2 1 3 0,-3-2-1 15,-3 2-2-15,-4 0 0 0,-1 0-2 16,-2 0 6-16,-3 0 3 0,-3-1-3 0,2 1-5 16,-7 0 1-16,0 0 4 0,-3-1 0 0,-1 1-1 0,-2 0 0 15,-2-3-1-15,-3 3-1 0,-3 0 7 16,2 0-2-16,-1 0-1 0,-1 0 4 0,-1 3 5 0,1-3-3 15,0 0 4-15,0 0 1 0,0-3-3 0,0 3 5 16,0 0-7-16,0 0 1 0,0 0 1 0,0 0-7 0,0 0-5 16,0-1 4-16,1 2 2 0,-1-1-6 15,2-1 4-15,-2 1-6 0,0 0 1 0,0 0 2 0,0 1 8 16,0-1-12-16,-2 0 1 0,2 0-1 0,0 3 7 16,0-3-1-16,-1 0 1 0,1 0 0 0,0 1-2 15,0-2 1-15,0 2-1 0,0-1 10 0,0 0-9 16,1-1 4-16,-1 1-8 0,0 0 5 0,2 0-4 0,15 0 5 31,-17 0-19-15,35 7 17-1,1 9-7 17,15 35 3-1,-51-51 23-31,0 0-4 15,21 79 14-15,-9-23-19 16,-12-37 1-16,3 1 1 0,-3 1 3 16,0 2-2-16,0 1 10 0,0 1-17 0,2 2 14 15,-2 0-11-15,0 2 2 0,-2-1-5 0,2 4-4 16,0-4 5-16,0 5-8 0,0-4 10 0,-3 6-2 0,3-2 3 16,0 1 5-16,-3 2 3 0,3 3 11 0,-2-2 3 15,2 1 0-15,-4 5 6 0,4 0-10 0,-3 4 8 0,1-2-2 16,-1 5-11-16,1 0-7 0,-1 3-4 0,2 2-1 15,-3-1-7-15,4 2 7 0,-3-4-9 0,3 5 4 16,-3-1 7-16,3 0 10 0,-2-1-8 0,1 2 6 16,-2-1 2-16,1 2 1 0,2-2 5 0,0 2-3 15,-1-2 3-15,1 2-12 0,0 0 2 0,-2-4-3 16,2 6 2-16,0-2 1 0,0 3-5 0,0-1-1 16,0 1-10-16,0 1 9 0,0 1 0 15,0 1-7-15,0-2-1 0,-3-1-5 0,3-3 4 0,0-1-3 0,-2 0 7 16,1-6-8-16,-1 3 7 0,-1-1 8 0,3-4 4 0,-2-1 2 15,-1 0-11-15,0-3 0 0,3 2 6 16,-3-5-3-16,-2 2-5 0,2-2-4 0,0 1-8 0,0-4 6 16,-1-1 7-16,1-3 0 0,-3-1-14 0,3 1 7 15,-2-4-3-15,-1 3 2 0,1-6 1 0,0 4-4 0,2-3 4 16,-2 1-7-16,0-3 7 0,1-3-1 0,1-2 6 16,0-2-3-16,-1-4 3 0,3-4-6 0,-1-2-3 15,-1-1 7-15,3-3 3 0,-2-2-6 0,2-1 2 16,-1-3 33-16,-1 0 8 0,-1 0 11 0,3-3 3 15,-6 1 9-15,6 1 1 0,-3-3 8 0,1 3-3 0,-3-6-41 16,2 3-7-16,-2-1-15 0,-3-1 5 0,1-2-17 16,-3 3-4-16,-3-5 1 0,-1 2-2 0,1 1 3 15,-5-2 3-15,0 2 5 0,-1-1-4 16,-4 1 2-16,-4 2-2 0,1 1-1 0,-8-3 0 0,1 3 6 16,-4-1-3-16,-6 1 0 0,-1 0-2 0,5 2 10 0,-6 0-10 15,-2 1 0-15,-7 2-5 0,3-1-2 0,-7 4-2 16,-1-2-3-16,-6 2-6 0,-7 3-9 15,-6-1 9-15,-1-1-3 0,-3 2 1 0,-5 2-1 0,0 0-1 0,-4 1 1 16,-1 1 14-16,-3-2-1 0,2 3 3 0,1-1-2 16,2 0 1-16,2 1 3 0,0-1-15 0,1 2-5 15,3 1-9-15,5-4 4 0,-1 3-1 0,-6-1-1 0,7 0 7 0,-3-2-3 16,4 1 18-16,1 0 3 0,1-3 2 0,0 0 1 16,3-1-2-16,2-1-4 0,0 2-6 0,3-1 8 15,5-3-5-15,6 3 4 0,-1-3-9 0,5 0 4 16,3-2-11-16,2 3 0 0,2-5 3 15,3 4-9-15,-1-3 8 0,-2-1-5 16,7 3 6-16,-4-2 2 0,5 0 9 0,0 1 4 16,3 0-1-16,2 0 5 0,-3 1-3 0,6-2 3 0,4 1 3 15,-4-2-11-15,7 0 8 0,-1 0 0 0,4 0-2 16,2 0-2-16,3 0-3 0,2-2 3 16,0 1 4-16,2-1 7 15,3-1-11-15,0 1-5 0,1-1-2 0,2-1-1 0,0-1-10 0,2 1-9 0,-1 1-10 0,1-1-7 16,2 0 2-16,-3 1 6 0,3-3-2 0,-1 3-17 15,-1-3-9-15,0 2-9 0,-2 0-14 0,2-2-29 0,0 2-25 0,1-5-29 0,1 3-30 0,-1-1-31 16,-1 0-30-16,1-2-53 0,4-6-27 0</inkml:trace>
  <inkml:trace contextRef="#ctx0" brushRef="#br0" timeOffset="4017.95">1935 7487 1688 0,'9'0'-33'0,"-1"-3"53"0,-1 2-30 0,-2-1 48 0,0 1-33 0,-1 1 18 16,-1-1 15-16,-1 3 1 0,-4-3 47 0,2 4-41 0,-3-5 40 0,0 2-44 0,2 2 48 0,-1-5-12 0,0 4-7 16,2-3 12-16,0 3-3 0,0-4-10 0,-1 5-7 0,1-4-4 15,-4 4-14-15,3-2-6 0,-4 0-5 0,0 0-11 16,-1 0-16-16,-5 0-1 0,3 0 0 0,-3 1-2 0,-2-1 2 16,1 0-1-16,-1 0 1 0,-1 1-2 0,1-1 6 15,-1 0-3-15,-1 2 2 0,0-2-1 0,-1 0-6 0,2 1 7 16,-2-1-11-16,0 3 5 0,0-3-7 0,1 2 8 15,-2-2 1-15,0 2-5 0,0-2 1 0,1 1-1 0,-1 1-1 16,1 0 5-16,0-2 1 0,-1 3-4 0,-1-2 2 16,4 2 16-16,2-1 1 0,-1 0-3 0,5-1 2 0,-1 1-3 15,1-1 2-15,3 1 0 0,3-2-10 0,1 0-11 16,-1 1 4-16,2-1-4 0,0 0 2 0,0 2-2 0,2-2 2 16,-1 0-5-16,-1 2 1 0,2-2 8 0,-2 3-8 0,0 0 9 0,1 3-3 15,1-1-3-15,0 5 5 0,-1-2 6 0,1 3 4 16,1 3 5-16,1-1 8 0,-2 3-5 0,3 1 5 15,-2 3 2-15,2 2-4 0,-2 1-1 0,-1 1 1 16,1 3-12-16,2-1-7 0,-1 2 3 0,-1 0 11 0,0 4-2 16,2-2 0-16,0 3-2 0,-2-2-1 0,2 1 0 0,-2 2 8 15,0 2 8-15,0-3 1 0,-3-1 3 0,0 0 8 16,0 4 0-16,2-1 5 0,-2-3 3 0,0 8 2 16,1-3-3-16,1 7 1 0,1-2 6 0,-1 9-5 0,1-7-2 0,0 8-6 15,0-1 1-15,1 2-1 0,-1-4-7 16,1 3-8-16,-1-3-7 0,-1 1-8 0,1-3 6 0,-1 2 3 15,1-2-6-15,2-1-11 0,-2-2 2 0,-1 2-3 16,5-1-2-16,-5-2 6 0,1-2-5 0,0 3 3 16,-1-7 7-16,1 8 7 0,0-1 0 0,-1-5 8 0,0-1 1 0,1-3-6 15,-3 4 6-15,3-4-7 0,0 2-6 0,-3-4 4 0,0 0-8 16,3 3-6-16,-3 3 4 0,1 0 10 0,1-4-13 16,-2 2 4-16,0-1 7 0,0-2-11 0,0 0 8 15,2-3-5-15,-2 0-7 0,-2-2-7 0,0-2 8 16,2 0-2-16,0 1-4 0,-1-3 6 15,-2 2 0-15,0-3-1 0,3 1-1 16,-3-4 2-16,3 1 4 0,-3 2-5 0,-1-5-6 16,1 1 8-16,0-1-4 0,1-1-4 0,1-2 8 0,-4 1-2 15,3-1-5-15,-2 0 2 0,1-2 6 0,1 0-9 0,-1 2 5 0,1 1 6 16,-1-4-10-16,3 1 6 0,-3 0-7 0,1 0 6 0,2-2-2 0,-1 1 3 0,1 0-8 0,-2-2 6 16,2 1-2-16,0-1-3 0,0 0 13 0,0 1-6 15,-2 0-1-15,2-3-6 0,-1 2 6 0,1-2-9 0,0 0 7 16,0 3-1-16,0-5 1 0,0 2-5 0,1 2 5 15,-1 0 1-15,2-4 3 0,-2 3 2 0,2-3 0 0,-2 1 1 16,0-1-12-16,0 2 9 0,0-1-8 0,1 0 4 16,-1 1 3-16,-1 1-7 0,1 4 4 0,1-6-12 0,-1 2 15 15,0-3 2-15,0 7-1 0,0-8-3 0,0 3-2 0,0-5 9 16,0 3-12-16,0 0 12 0,0 6-7 0,-1-2-6 0,1 0 1 16,0 2 5-16,-2 3-5 0,0 1 0 0,1-3 4 15,-1 1-2-15,2 0 2 0,-4 2-3 0,2-3 7 0,1 2-7 16,-1 0 2-16,-1 0 0 0,0 1 7 0,1-1-8 15,-1 0-2-15,1 1 3 0,1-1-1 0,-3 2 6 16,3-3-5-16,-1-1 1 0,2 1-4 0,-3 0 10 0,3-3-7 0,0-2 1 16,0 1 0-16,0-2-9 0,0 2 2 15,0-3-2-15,0 0 1 0,0-1-5 0,0 0 4 0,0-3-1 16,3 0-3-16,-3-2 2 0,0 2 6 0,2-2-1 0,-1-1-4 16,1 1 9-16,0-2-2 0,1 0 3 0,-3 0-1 0,3 0 1 15,-1 0-2-15,1 1 3 0,2-1 2 0,-2-1-9 16,1 1 5-16,-1 0-3 0,1-2 7 0,-1 2-3 0,0 0 5 0,0-1-8 15,1 1 5-15,-1 0-4 0,0 0 8 16,1 1-6-16,-2-2-4 0,1 2 3 0,2-1-3 0,-2 0 2 0,0 2-4 16,2-1 7-16,0-1-6 0,-2 3 1 0,1 1 4 15,1-2 3-15,0 1-10 0,-2 1 8 0,2 1-2 16,0-2-3-16,-2 0-2 0,0 2 6 0,0-1-8 16,0-1-2-16,-1 3 11 0,1-1-7 0,-3-1 6 0,2-3 1 15,-1 6-1-15,1-3-5 0,0-1 5 0,-1 0 2 0,1 2 1 16,-2-5-4-16,3 4-2 0,-3-4 2 0,3 1 3 0,-1-2 2 15,2 1-3-15,1-2 2 0,1 0-8 0,4-3 11 16,4 2-4-16,2-3-1 0,6-2-2 0,0 3-2 16,5-6 1-16,0 0 2 0,3 1 0 0,0 0-8 0,0-1-6 15,0 2-12-15,-1-2 2 0,-1 1-15 0,-1 5-17 16,-2-2-29-16,0 2-19 0,-5 0-40 0,0-1-27 0,-4 4-61 16,-5 4-75-16,-3-2-93 0</inkml:trace>
  <inkml:trace contextRef="#ctx0" brushRef="#br0" timeOffset="4897.78">3390 10889 2282 0,'0'0'19'0,"0"0"13"0,0 0 17 0,0-24 20 0,0 24 10 0,0 0 19 16,0 0 13-16,0 0 4 0,0 0-10 0,0 0-1 0,0 0-3 16,-6-32-16-16,6 32-11 0,0 0-11 15,0 0-13-15,0 0 3 0,0 0-2 0,0 0-17 16,0 0-5-16,-35-27-7 0,35 27 7 0,0 0-4 16,0 0 2-16,-87-21-2 0,71 26-5 0,0 2 5 15,0 2-3-15,1-1 17 0,-2 5-1 0,4-4 9 0,-2 8 0 0,1-4 11 16,3 8 7-16,-3-3 1 0,4 0 1 0,-3-5-2 0,4 7-6 0,-2 0-13 0,8-5-4 15,-4 5-14-15,6-4-8 0,-1-1 1 16,7 2 0-16,0 2-8 0,3-4 8 0,6-5 3 16,2 1 0-16,6-5 1 0,1-1 7 0,9-3-29 0,0-4-14 15,6-3-39-15,2-4-42 0,2-2-41 0,1-4-51 0,1-4-50 0,0 0-56 16,-4 1-22-16,-2 2-33 0,-3-1-8 0,2 2 13 0,-5 3-18 16</inkml:trace>
  <inkml:trace contextRef="#ctx0" brushRef="#br0" timeOffset="5405.71">3768 10831 2017 0,'0'0'45'16,"-54"-43"1"-16,54 43 17 0,0 0 13 0,0 0 29 0,0 0 8 0,0 0 32 0,0 0-9 0,0 0-4 0,-44-5 0 16,44 5-7-16,0 0-15 0,0 0-21 0,0 0 6 0,0 0-24 0,0 0 6 0,0 0-5 0,-33 26 4 0,33-26 4 15,0 0 2-15,0 0-5 0,0 0-10 0,0 0-3 0,0 0-7 0,0 0-10 16,-27 88-19-16,27-88 0 0,0 0-5 15,-3 65-22 1,1 13-22-16,4-62-14 0,-1-7-27 0,1 0-35 16,1-3-29-16,3-1-18 0,-3-2-38 0,2-1 0 0,-2-1-16 15,-1-1-13-15,1 0 4 0,2-6 15 0,-2 4-8 0,0-5 22 16,2-3 23-16,-1 3 46 0,1-2-12 0,-2-7 61 16,2 5-13-16,-3-2 55 0,-2 3-2 0,0-1 39 0,-3 2-4 15,-1 3-30-15,-2-7 45 0,1 6-18 0,-4-6 44 16,4 3-32-16,-3-5 49 0,0-2-29 0,-1 1 26 0,1-6 5 15,3 4 4-15,-1-1-10 0,3 4-4 0,-1-4-1 16,4 7-6-16,0-3 0 0,4 6-3 0,-1-1-5 0,3 5-7 16,1-1-2-16,3 4 4 15,0 1-5-15,3 1-3 0,1 4 0 0,-1-2 4 16,4 5 12-16,-3-1-1 0,2 3-2 0,-2 1 6 0,2 3 10 16,-2-4 3-16,0 7-5 0,-2-7-11 0,-1 9-10 0,1-8 3 0,-2 4-2 0,-2-1-11 15,-2 1-6-15,2-1-1 0,-5-2-2 0,-1 2 6 16,-2-3-2-16,-2 2-5 0,-1-5 0 0,-2 2 0 15,-2-3-8-15,-3 1-2 0,-1-1-4 0,-3-3-6 0,-1 2 0 16,-2-2 3-16,1 4-3 0,-4-4 2 16,1 2-7-16,1-4 1 0,1 2 1 0,-1-3 1 0,1 0-1 15,3-3-10-15,0 1-10 0,1-1-12 0,-1-3-3 0,7 3-33 16,-1-5-8-16,4 5-37 0,-4-8-22 0,5 7-29 0,1-2-30 16,1 3-29-16,2-3-41 0,1-1-15 0,5 5-78 15</inkml:trace>
  <inkml:trace contextRef="#ctx0" brushRef="#br0" timeOffset="5737.12">4114 10782 2494 0,'5'-4'7'0,"-2"-2"18"0,-3 2 18 16,3-1 16-16,-3 3 26 0,-5-5 7 0,7 3 12 0,-5 3 19 0,-2-4-6 0,-1 5-12 0,1-3-9 0,0 3-18 15,-3-3-26-15,-1 3-5 0,3-2-8 0,-4 2-25 0,4 0 6 0,-5 3-8 0,1-1-10 16,-1 3 3-16,0-1 2 0,0 1-5 0,-2 1 2 0,1 1 4 16,2-1-9-16,2 1 5 0,1 0-1 0,0 0 0 15,4 1 2-15,0-1 8 0,3 2 8 0,0-1 6 0,3-1 7 16,3 2 1-16,2 0 9 0,3-1 7 0,0 2-8 16,3 0-3-16,4 2-11 0,1-3 1 0,3 4-5 15,-3-3-6-15,-2 1-5 0,-2-1-6 0,-3 1 2 0,1-5-7 16,-5 1 1-16,1-4-2 0,-7 1-3 0,1-2 6 15,-1 0-3-15,-1 1 3 0,-1 0 2 0,-3 2 4 0,0 3-7 16,-8-2 0-16,0 2-2 0,-8 2-7 0,-2-1-26 16,-7-3-31-16,-4-5-32 0,-3 2-32 0,-6-5-51 15,-1 0-57-15,-1-2-69 0,2-4-71 0</inkml:trace>
  <inkml:trace contextRef="#ctx0" brushRef="#br0" timeOffset="7335.51">2193 8285 1992 0,'-4'2'24'0,"0"-2"22"0,6 0 19 0,-4 0 18 0,2 0 20 16,0 0 4-16,-3-3 16 0,3 3 25 0,0-1-25 15,0 0-12-15,0-1-9 0,-2-2-11 0,-1 4-9 16,0 0 0-16,1 0-15 0,-4 0-15 0,3 0 8 0,-2-3-4 0,2 6-14 0,-2-3-2 0,0 0-8 16,2 2-4-16,0 2-5 0,-2-2-5 15,2 1-9-15,-3 3-1 0,3 2 0 0,0 1 1 0,-1-1-8 16,1 1 3-16,0 2-1 0,0 0 1 0,3 3-3 0,-3-2 3 15,3 0-1-15,0 0 0 0,0 0 0 16,0-1 0-16,0 1 6 0,1 0-2 0,1-3 0 16,-2 0-1-16,3-2 0 0,0-1-2 0,-1 0 3 0,-1-1-3 0,3-1 0 15,-1-2-2-15,4-1 3 0,-5-1 2 0,3-1 3 0,1-1 0 0,1-3-4 16,-1-2 0-16,3 0-9 0,-1-2-6 0,0-1-9 16,3-2-9-16,0 1-5 0,-4-3-9 0,5 1-2 15,-1-2 2-15,-4 2 6 0,2 0 4 0,2-1 7 0,-3 1 2 16,0-1 6-16,-3 2 10 0,1-2 3 0,-3 2 2 0,2 4-1 0,-2-2 2 15,-1 3 1-15,-1 2 1 0,-1 1-2 16,2-1-2-16,-2 4 2 0,0 1 0 0,0-2-3 0,0 2 0 16,0 0-5-16,0 0-2 0,0 5 4 0,0-3 7 0,0 4-3 15,-2 2 1-15,1-2 8 0,-1 5 1 0,2-1 14 16,-1 4 1-16,-1-3 3 0,2 5-7 0,-2-5-2 16,2 3 6-16,-1-2-7 0,1 0 0 0,1 0-14 0,-1-1 1 15,0-2-3-15,2-2 3 0,1 1 3 0,-1-3-6 0,-1 1 3 16,1-3-2-16,1 0 6 0,-1-1-1 0,4-2 3 15,-5 0-4-15,3-2 2 0,-3 0 1 0,2-1-4 16,1 1 8-16,-1-1-2 0,0-4-2 0,2 4-7 0,0-3 7 16,1 0-6-16,-3 1 1 0,2-4 4 0,-1 3-6 0,1-2-1 0,-3 2 2 15,1-1 1-15,0-1-4 0,2 1 1 0,-5 0-1 16,1 2-3-16,-1-1 1 0,0 1 0 0,0-1 0 16,0-1 2-16,-1 4 0 0,-1-2 3 0,-1 2 0 0,2-2-5 15,-2 1 3-15,1 0 4 0,0 0-4 0,-1 3 2 16,1-3-2-16,1 4-2 0,-1-3 0 0,1 3 3 0,1-1-5 15,-2 1-3-15,2 0 4 0,0 0-6 0,2 1 6 0,-2 0-4 16,0 1 2-16,1-2-2 0,-2 0 3 0,1 3 0 16,0-3 3-16,0 1 2 0,-2 0-7 0,0-1 6 0,2 0-3 15,0 0 5-15,0 0-2 0,0-1 4 0,0 1-4 16,0 0-4-16,0 0 8 0,2 0 1 0,-2-1-3 0,2 1 0 16,-2 0 3-16,1-3-3 0,1 3 2 0,-2-2 11 0,1 1-4 15,-1 0 2-15,0 0 5 0,0-3-1 0,2 2-3 16,-2-3 5-16,2 0-3 0,-1 0-10 0,-1 1-1 15,2 1-3-15,0-1 2 0,1-1-5 16,-2 2 3-16,2 2-4 0,-3-4-2 0,0 5 8 16,0-5-4-16,-3-1 2 0,2-1-2 0,-1 1 2 0,-1-5-4 0,0 2 4 15,-4-3 0-15,1 3-2 0,3-1-1 0,-6 1-3 0,2 0 2 0,-1 3 3 16,-2 0-6-16,-2 2 1 0,2 0 2 0,-2 1-1 0,-1-1 4 16,0 4-4-16,-2 0 1 0,0 0-3 0,0 2 7 15,0 3-5-15,0-1-2 0,2 2 4 0,-3 2-1 0,2 1 5 16,0 1-6-16,1 2-1 0,0 3 0 0,1-6 6 15,2 5 1-15,-2-2-5 0,4 2 10 0,0 0-3 0,1 5 10 16,0-3 1-16,4 3 6 0,-2 4 7 0,3 4-4 16,-1-5 8-16,3 8-6 0,3-4-1 0,-1 2-1 0,1-2 0 15,2-1-1-15,2-2-8 0,1-2 4 0,2 0 2 16,2-2 6-16,-2-3 8 0,3-3-1 0,1 1-4 0,2-2-5 16,1-4-1-16,-1-2 8 0,1-1-15 0,2-2 1 0,-1-1-6 15,-1-4-9-15,2-1 7 0,-2-2 3 0,-1 0-6 16,2-1-17-16,-1-6-16 0,-4 3-28 0,0-2-38 0,-1-3-35 15,-1 1-52-15,-3-1-75 0,-2 0-63 0,-3 1-91 16,-3-2-79-16</inkml:trace>
  <inkml:trace contextRef="#ctx0" brushRef="#br0" timeOffset="8006.72">2617 8227 1743 0,'3'-5'23'0,"-3"4"10"0,4-5 17 0,-8 1 23 16,4 0 16-16,0 1 15 0,0 1 21 0,-3-8 12 0,3 8-19 0,0-4 4 0,-2 7-3 16,-1-3-17-16,3 5-8 0,-3 2-20 15,1-4-21-15,2 7-8 0,-3-5-8 16,3 5-14-16,-2 0-6 0,1 0-3 0,-1-2-5 16,0 3 14-16,1-1 10 0,-1 5 4 0,2-4 9 0,-4 5 6 0,4-3 3 0,0 2 1 15,-3 3-1-15,6-3-5 0,-3 3 3 0,0-4-2 0,4 4 7 16,-2-3 0-16,-1-1-10 0,3 1 2 0,-1-1 6 0,0-2-12 0,0 1-13 15,2-4 3-15,-3-1-20 0,5 0-2 0,-4-4-1 0,1 1-3 16,-1-2-7-16,2 0 4 16,1-2 8-16,-1-1-13 0,4 0 10 15,-1-2-1-15,-1 0 0 0,-1-3 0 0,0 1 2 16,-1-4 1-16,-2 1-6 0,0-2 3 0,-3-3-7 0,3 1 1 0,-1-3-6 0,0 2 2 0,1-3-5 0,0 4 7 16,0 1-1-16,2 2 0 0,-2-1 3 0,-2-1-5 0,1 2 4 15,-2 0-4-15,0 2 2 0,-2-2-2 0,2 1 3 16,-3-3-1-16,-1 6-1 0,2 0 1 0,-1 2 1 15,-2 1-1-15,4 1 0 0,-3 2-3 0,3 1-8 0,1 0 2 0,0 0 2 16,0 1-6-16,0 1-5 0,0 3 2 0,0-2-11 16,0 6-20-16,0-6-15 0,0 8-24 0,0-6-34 15,0-1-16-15,0 1-23 0,0-2-40 0,0 5-31 16,0-6-21-16,0 1-26 0,1-6 30 0,-1 4-41 0</inkml:trace>
  <inkml:trace contextRef="#ctx0" brushRef="#br0" timeOffset="8263.49">2868 8141 2148 0,'0'-1'18'16,"0"1"23"-16,-1-3 13 0,-1 1 29 0,-1-4 14 0,6 6 34 0,-5-2 11 0,4 2 29 0,-4 4-2 0,2-2-4 0,0 5-6 16,-3-6-15-16,3 3-8 0,-6-1-29 0,6-1-14 15,-3-2-25-15,4 0-5 0,1 4-17 0,-1-2 3 0,4 3-11 16,-3 3-3-16,3 1 3 0,-2 2 4 15,3-1-3-15,-3 1-10 0,3 0-3 0,-2 4-10 0,-1-1-3 16,-2 2 1-16,3-2-7 0,-3-1-2 0,1 4 0 0,1 0-9 16,-2 0 11-16,1-4-25 0,-2 1-21 15,3-5-34-15,-6 2-37 0,6-3-43 0,0 0-39 0,-1-3-39 0,-2 0-68 16,0 0-25-16,6-5-41 0</inkml:trace>
  <inkml:trace contextRef="#ctx0" brushRef="#br0" timeOffset="8714.03">3192 8238 2799 0,'0'0'14'0,"2"0"33"0,1 3 22 15,-6-3 34-15,1 3 28 0,2-2 26 0,-3-1 8 0,3 0 7 16,0 0-17-16,-3 0-32 0,4-3-23 0,-1 3-33 0,0-4-28 0,2 4-32 0,-2-2-33 0,0 2-55 15,0 0-44-15,3 0-79 0,-6 6-72 0,1-6-109 0</inkml:trace>
  <inkml:trace contextRef="#ctx0" brushRef="#br0" timeOffset="9818.92">2275 9327 1903 0,'0'1'14'0,"2"-2"9"0,1 4 19 0,0-5 14 0,-2-3 18 0,1 2 12 15,-2-5 14-15,3 4 12 0,0-5-8 0,1 5-6 0,-1-4-17 0,0 2-8 16,0-1-8-16,-1 1-8 0,-1 2-10 0,1-3-13 15,-2 1-2-15,0 0-2 0,0-2-1 0,-2 2-2 16,1 0-4-16,-1-1-1 0,-1 0-3 0,0 2 3 16,0 3 2-16,-2-3 7 0,0 5 7 0,2-6 0 15,-5 5-5-15,3-1-3 0,-1 2-9 0,-2 0 4 0,3 0-5 0,-4 3-12 0,3-1-1 0,-4 2-10 16,2 1 0-16,-1 0 3 0,-1 3 4 0,2 0-7 0,-1 0 3 0,-1 3 9 16,2 0-3-16,-1-1 5 0,4 2 0 15,-1-1-5-15,1 0 4 0,2-2 4 0,0 2-6 0,1-2-2 16,0-2-2-16,2 2-3 0,0-1 3 0,2-1 6 0,0-3 5 15,-1 0 0-15,1 0 9 0,4-3-6 0,-3-1 4 16,2 2 3-16,0-2-2 0,4-2-5 0,-1-1-2 16,-1 0-6-16,1-1-4 0,4-3 2 0,-2 1-2 0,-1-1-8 15,5 0 3-15,-4-1-6 0,-1 1-3 0,-1 1-2 0,2-4-7 0,-4 5 6 16,-1-1-1-16,1 1 2 0,-1-1-4 0,-2 1 8 0,-1 1 4 0,-1-1 0 16,1 2 0-16,-1 0 0 0,-2 0-3 0,1 0 7 0,0 2-1 15,0-1-3-15,-2 0-1 0,2 2 1 0,0 0 0 0,-1 2-4 16,1 0 0-16,0-1-4 0,-2 0 4 15,2 1 2-15,0 1-5 0,-2 0 0 0,4 1 8 0,-2 0 3 16,0 2 8-16,2-1-5 0,-1 3 3 0,1-1 4 0,-1 0 9 16,1 1 3-16,-2-2-6 0,3 1 0 0,-3 1-8 15,2-2 12-15,-1-1-10 0,1 1 0 16,2-3 0-16,0 1-4 0,-3-1 5 0,2-2-1 16,1-1 4-16,-1 0-7 0,0-1 9 0,0 1-8 0,1-3-2 0,-1-1 1 15,3 1 5-15,-3-2-3 0,3 0-4 0,1-2-2 0,1 0-3 0,-1-1 4 16,1 0-1-16,0-2 2 0,0 1-11 0,0 0 2 15,0-2 2-15,-3 2 1 0,1-2 2 0,2 0-2 0,-5 0-1 16,2-2-4-16,-4 1 7 0,1-2-5 0,-2 2 7 0,-2-3-5 16,-1 0-2-16,0 2-6 0,-5-2 5 0,-1 0-10 15,1 2 0-15,-2-1 2 0,-2 1-4 0,-1 1 4 0,-1 2-3 16,1-1 6-16,-1 4 0 0,3 2 6 0,-2 1-2 16,-1 2-1-16,4 4-3 0,-2 2 1 0,-1 3 7 0,2 1-2 0,-3 4-4 15,1 3 2-15,-1-1 1 0,1 5 2 16,2 3 3-16,-1 0 7 0,-1 2-3 0,2 1 6 0,3 2 10 15,0 0 2-15,-2 1 4 0,3 1 9 0,-1-3 4 16,3 4-2-16,0-3-1 0,0 1 5 0,5-4-3 0,-3 3 10 16,6-6 5-16,-3 3-8 0,4 2 1 0,-1-9 1 15,3 1-4-15,1-4-8 0,3-4-3 0,-3-3-13 16,6 2 0-16,2-8-9 0,1-1 1 0,3 0-5 0,3 0 6 0,-1 0-6 16,6-5-1-16,-2 2-6 0,2-8-21 0,1 3-26 15,1-5-20-15,-5-1-43 0,1 1-30 0,-1-7-35 16,-6 2-26-16,-3 0-34 0,-1-1-16 15,-5 1-21-15,-2 9-22 0,-4-5-18 0,-3-3-4 0</inkml:trace>
  <inkml:trace contextRef="#ctx0" brushRef="#br0" timeOffset="10429.62">2604 9184 1711 0,'0'-4'-25'0,"0"-3"42"0,3 2-23 0,-1 0 54 0,-1 0-42 0,-1 5 15 15,0 0 16-15,0 0 4 0,0 0 38 0,0 0-26 0,0 0 30 0,0 0-38 0,0 0 48 0,5-17-7 16,-5 17-3-16,0 0 7 0,0 0-7 0,0 0-6 0,0 0-15 16,0 0-10-16,0 0-8 0,0 0-8 0,0 0-13 0,0 0-7 15,0 0 5-15,0 0 21 0,0 0-7 0,0 0 8 0,0 0-1 16,0 0 2-16,0 0 5 0,0 0 8 0,0 0-7 15,0 0-9-15,0 0 5 0,0 0-2 0,-3 65 5 0,3-65 3 16,0 0 2-16,0 0-3 0,0 0-1 0,0 0-14 16,0 0-4-16,0 0-2 0,5 89-1 0,-5-89-6 0,0 0-3 15,0 0 2-15,0 0-4 0,0 0-2 16,0 0 0-16,36 94-1 0,-36-94 3 0,27 27-5 0,-21-29 6 16,-3-4-6-16,-1 1-9 0,4-5 4 0,-4 1 1 15,6-1-1-15,-8-1-6 0,8 0-3 0,-1 0-5 0,1-3 2 16,-1 2-1-16,-2-2-1 0,4 1-7 0,-6-2-4 15,2-1-2-15,-2 1-1 0,-3-2-1 16,0 1 2-16,-3 0 0 0,1 0 2 0,-3-1 0 0,-4 5 4 16,3-1 4-16,-4 1 2 0,5 4 2 0,-2 0 1 0,2 3 2 0,2 0-2 15,1 4-1-15,1 0-3 0,1 1-8 0,0 1-5 16,0 0-7-16,0 1-5 0,0 1-19 0,-2-1-11 0,7-2-10 16,-5 0-23-16,3 5-13 0,-3-5-18 0,3 5-23 0,-3-1-32 15,0 0-15-15,2 0-11 0,4 0 11 0,-5 0-13 16,-2-1-47-16,7-1-21 0</inkml:trace>
  <inkml:trace contextRef="#ctx0" brushRef="#br0" timeOffset="10689.68">2911 9088 1711 0,'-2'3'22'0,"2"-6"16"0,0 6 19 0,-5-6 18 0,5 3 25 16,0 0 11-16,0-1 26 0,0 1 8 0,-1-2 4 0,4 4-1 0,-3-2-6 15,3 1-5-15,-3 2-11 0,2 0 4 0,-2 5-5 16,-2-6 16-16,2 1-12 0,0 1-9 0,2-1-14 0,1 3-9 16,2-3-1-16,0 4-7 0,-1-2-21 0,4 6-17 15,-5-2-15-15,2 4-4 0,0-1 1 0,-2 3-2 0,0-1-19 16,-3 2-5-16,3-4-3 0,-1 4 3 0,0-4-6 16,-1 4 2-16,-1-4-3 0,0 1-32 0,3-1-2 0,-7-3-36 15,5 6-30-15,-2-8-53 0,2 3-33 0,2-4-48 16,-6 1-37-16,-2-3-28 0,5 1-43 0,2-2-27 15</inkml:trace>
  <inkml:trace contextRef="#ctx0" brushRef="#br0" timeOffset="10907.66">3186 9284 2580 0,'0'0'29'0,"3"0"38"15,0 4 22-15,-3-4 34 0,0 7 35 0,-3-7 34 0,3-3 16 0,3 3 24 0,0-1-28 0,1 1-29 0,-1-7-25 16,0 5-28-16,0-6-42 0,6 7-29 0,-7-1-17 0,1 0-28 0,-1 1-16 0,-1-2-38 0,1 6-41 16,-4-6-62-16,6 6-53 0,-6-3-79 0,2 0-73 0,0 0-94 15</inkml:trace>
  <inkml:trace contextRef="#ctx0" brushRef="#br0" timeOffset="11945.71">2234 10180 1680 0,'0'0'-27'0,"-8"32"51"0,8-32 21 0,0 0-4 0,0 0 22 0,0 0 18 0,0 0 50 0,-3 24-42 15,3-24 37-15,0 0 17 0,0 0-15 0,0 0 9 0,0 0-8 0,0 0-15 0,0 0 1 0,0 0 2 0,0 0-15 16,0 0-9-16,0 0-8 0,0 0-20 0,0 0-9 16,0 0-8-16,0 0-19 0,0 0-10 0,0 0 0 15,22-44-7 1,-22 44 4-16,0 0 6 0,0 0 1 0,0 0 15 16,0 0 4-16,0 0-2 0,-3-19 6 0,3 19-9 15,0 0 3-15,0 0-14 0,0 0-6 0,-21 10-21 16,-56 77-2 15,75-78 1-31,-1-3 4 0,3 4-1 0,-3-4 1 16,3 1-7-16,3-1 7 0,-3-6 16 15,0 0 7-15,0 0-1 16,16 6-17-16,11-6 11 16,-20-4-13-16,0-1-6 0,3 1 1 0,-4-3 0 0,5 2 0 15,-5-1-2-15,4-2 8 0,-4 1-14 0,2 1 8 16,-2-2 2-16,1 0-4 0,-3 3 2 0,1-1 5 0,-2 1-7 15,2 0-2-15,-4 1 5 0,1 0-6 0,-2 0 7 0,0 3 0 16,0-2-4-16,0 0-3 0,0 3 8 0,0 0-8 16,-2 0 0-16,1 2 3 0,1-1-3 0,-3 2-6 0,3-2-1 15,0 1 5-15,-2 0-8 0,2 1 9 0,0 1-2 16,0 0 4-16,0 0-5 16,2 3 7-1,1 0-2 1,-2-2 2-16,1 3 3 0,-2-1-1 15,3 0 6 1,-3-1 0-16,3 1 2 16,1-2 5-16,-1-1-2 0,0 1 0 0,0-3 5 0,0 1-3 15,2 0 1-15,0-3-5 0,-4 0 1 0,2 0-2 0,1 0 4 0,0-3-2 0,1 1-9 0,-1 0 9 0,1-2-14 16,0-1 8-16,0 2-5 0,3-3 0 0,-3-2-5 0,4 0-2 0,-3 0 12 0,3-3-8 0,-3 2 10 0,3-3-6 0,-3 2 4 0,1-1-4 0,-2 0 1 0,-2 0 7 0,0 1-8 0,0 0-3 0,-3-2 1 0,-1 1-2 16,-2-1 1-16,-2 1 5 0,-3-1-5 0,0 0 0 0,-5 0-5 15,-3-1 9-15,-1 4-9 0,-1-1-2 0,-4 1-1 0,2 1-5 16,-4 4 8-16,5 2-6 0,-4 2 8 0,2 4-11 15,0 2 9-15,1 2 3 0,1 2 1 0,0 4 3 0,3-1 2 16,0 2 4-16,1 4 0 0,2 2 12 0,-1 0 4 16,6 2-6-16,0 0 8 0,1 1 8 0,4 0 10 0,-1 2 6 15,2-3 2-15,2 2-3 0,0-3-10 0,2 1 15 16,2-4-11-16,-2 1-2 0,2-1-16 0,3-3-1 16,-2-2-4-16,3-1-4 0,4-3 3 0,-2-2-7 15,5 0 6-15,-2-4-6 16,4-1 0-16,-1-4-19 0,5-4-14 0,-2-1-37 0,2 0-30 0,2-4-40 0,-4 0-47 0,5-5-49 0,-7 0-42 15,-1 1-43-15,0 5-35 0,-2-8-10 0,-3 3-57 16</inkml:trace>
  <inkml:trace contextRef="#ctx0" brushRef="#br0" timeOffset="12538.88">2634 10115 1688 0,'3'-3'14'0,"-3"-2"23"0,5 1 5 0,-3-1 15 0,-1 0 16 16,1 0 16-16,-2 0 15 0,0-1 19 0,0-2-2 0,0 3-12 0,0-1 1 0,0 4-4 0,0-2 0 0,0 3-14 0,0 1-10 0,0 1-13 0,0 4-12 0,-2-4-12 16,1 5 1-16,-1-4-11 0,-1 4-15 0,1-1 3 15,-1 2 10-15,1 4-3 0,1-1 9 0,-1 4 0 16,-1 1 1-16,3 1 13 0,-2 2 8 0,2 1-4 15,-4-1-10-15,8-2 3 0,-4 1 1 0,2 0 10 0,-1-2-1 0,3 0-11 16,-3-2-5-16,4 0-8 0,-2-3 4 0,1 1-12 0,-1-3-1 16,3-1-12-16,2-1-5 0,-2 0-7 0,1-3 2 0,-4-1 7 15,3-1-9-15,0-1 5 0,-1-3-12 0,-2 1 8 16,5-4-4-16,-3 2 1 0,7-3 2 0,-2-2-6 16,3-1 3-16,-1 0 0 0,3-3 2 0,0 1-6 0,-3-3 6 0,0 1-3 15,-4-1-4-15,0-3-4 0,-2 3-1 0,-1-4-9 16,0 2 4-16,-5-2-11 0,0 1 1 0,-5 0 0 15,2 2 2-15,-2 3 4 0,0-1-1 0,1 2 9 16,-1 4-4-16,0 1 7 0,1 3-12 0,0 0-3 16,1 3-9-16,2-2 4 0,-1 3-17 0,2 0-4 0,-2 0-16 0,4 3-13 15,-4-6 0-15,7 3-26 0,-5-1-7 0,3 1-34 16,-3-1-5-16,-1 2-26 0,2-1 1 0,-2 0-19 16,1-1-14-16,3-1 40 0,0 0-21 0,-4 1-4 0,6-1-17 15,4-4 0-15,-1 0-4 0</inkml:trace>
  <inkml:trace contextRef="#ctx0" brushRef="#br0" timeOffset="12734.24">2960 9956 1855 0,'3'0'-14'0,"0"1"10"0,0 2 20 0,-6-1 10 15,0 0 20-15,0 2 13 0,1-4 13 0,-1 3 14 0,3-1 15 16,0 0 1-16,-3-2-10 0,6 2 3 16,-1-2-4-16,3 7 17 0,-5-1 2 0,1 0-4 0,2 2 9 15,-3 1-5-15,0 4-5 0,0-1 6 0,0 2-10 16,0 0-28-16,0 3-14 0,0-2-9 0,0 2-8 15,0-1-6-15,0 2-5 0,0-1-20 0,0-2-5 0,0 2 1 16,0-3-10-16,0 0-31 0,0-4-47 0,6 0-54 0,-6-2-65 0,-3-1-91 16,6-3-76-16</inkml:trace>
  <inkml:trace contextRef="#ctx0" brushRef="#br0" timeOffset="13322.07">3148 10207 3641 0,'-3'3'26'0,"0"-1"36"0,3-2 32 0,-2 2 21 15,1-2 19-15,1 0 17 0,1-2 3 0,1 2 3 0,1-2-26 0,0 2-36 0,-3 0-30 0,3 0-26 0,-2 0-52 0,-1-2-61 16,2 1-57-16,-4-2-98 0,1 2-114 0,-8 1-161 0</inkml:trace>
  <inkml:trace contextRef="#ctx0" brushRef="#br0" timeOffset="15284.98">4138 11446 1759 0,'-8'-9'-2'0,"8"2"5"0,-5-2 17 15,5 4 9-15,-3 0 8 0,3-1 13 0,0 3 13 0,-2 0 4 0,7 1 5 0,-8 0-1 16,9 2-12-16,-7 0-10 0,4 2-12 0,-6-2-7 0,3 2-18 16,-2 1-1-16,2 0-8 0,0 2 1 0,0-2-3 0,-3 3 6 0,1 1 9 0,1 4-1 15,-3 0 8-15,0 3 4 0,1 4 16 0,1 2 5 0,-1 6 6 0,2 5 5 0,-1 4 22 0,2 7-1 0,0 3 1 0,0 8 7 16,0 3 10-16,0 7 2 0,0 1 8 0,2 7 8 0,-2 1-9 0,0-5 8 0,1 4 6 16,-2 3-5-16,2 3-11 0,-1 0 6 0,-1 3-7 0,-1-2-17 0,0 0-13 15,-4 5 2-15,3-3 8 0,-1-7-2 16,0 0-10-16,1-6-5 0,-2-3 3 0,0-3 4 0,2-6-1 15,0 2-14-15,3-7-15 0,-2-2-9 0,1-4 4 16,1-4-13-16,-2 1-16 0,4-6 2 16,-2-4 9-16,1-1-15 0,1-3 18 0,-2-3 1 15,0-4-7-15,0-5 6 0,3-1 0 0,-3-6-6 0,0 0-11 16,0-5-7-16,0 0-30 0,0-3-19 0,3-2-38 16,-3-6-32-16,0 6-42 0,0-4-51 0,-3-2-67 0,0-7-51 0,-2 3-61 15,-4-3-56-15,3-1-60 0</inkml:trace>
  <inkml:trace contextRef="#ctx0" brushRef="#br0" timeOffset="15555.9">3698 13570 2451 0,'-4'-2'6'0,"0"-4"6"0,4 6 18 0,4 0 21 16,-3 4 21-16,2 0 21 0,2 6 21 0,6 2 14 16,-1 0 2-16,2 6 6 0,4-8-16 0,0 9-17 0,4-7-8 15,1 3-22-15,1-4-18 0,2-4-17 16,1 2-4-16,0-2-12 0,-1 4-5 0,0-3 3 0,-2 0-19 0,0 1 6 0,-1 1-6 16,-1-1 8-16,-3 0-20 0,0-2-23 0,-2 0-28 15,-4-5-26-15,2 0-39 0,-4-2-42 0,-4-4-55 0,2-1-55 16,-3-1-31-16,-2-6-80 0</inkml:trace>
  <inkml:trace contextRef="#ctx0" brushRef="#br0" timeOffset="15802.14">4356 13515 2132 0,'0'0'20'0,"0"1"28"15,0 0 28-15,2 7 17 0,-4 2 38 0,-1-1 27 0,0 4 34 0,-4-2 26 0,4 2 11 0,0-4-21 0,-3 2 1 0,-2-3-8 0,3 0-32 0,-3-3-9 0,5 4-9 0,-4-4-18 0,2 8-13 16,-3 1-2-16,-4-3-20 0,-2 7 17 0,-2-8-10 0,2 11-10 0,-3-11-26 0,3 3-9 0,-2-1-18 0,3 0-1 0,0 2-14 16,7-4-26-16,0 4 3 0,1-6-39 0,2 2-33 0,3-1-37 15,0-4-41-15,0 0-53 0,0-4-70 0,0-2-92 16,0-1-110-16,0-4-87 0</inkml:trace>
  <inkml:trace contextRef="#ctx0" brushRef="#br0" timeOffset="17549.07">2207 14381 1751 0,'-3'-9'9'0,"3"2"15"0,-2-3 10 0,2 10 7 0,0-1 8 0,0 0 7 0,-3 2 14 16,3-1 21-16,0 4 6 0,3 0 5 0,-1 8-1 0,0-1-1 16,1 5-6-16,0 3 16 0,0 4-3 0,-1 4-8 0,-1 1 0 15,-1 9-2-15,-1-6-2 0,1 6 6 0,-2-1 11 16,-1 3-12-16,3-1-6 0,-3 0-5 0,1 2-6 0,-3-1-7 0,2 5-7 15,0-6-11-15,-2 2-15 0,-1 1-8 0,1 1-3 0,-1 5-12 16,-2-2-5-16,3 3-9 0,-4-2 1 0,1 4 4 0,0 2 2 16,-3-3-4-16,1 1 1 0,1-2 5 0,-1-2-2 15,-4-5-2-15,5 3 1 0,-2-5-8 0,1-1 2 0,0-6 0 16,0 2 2-16,3-4-5 0,1-1 2 0,-2-1-1 0,0-1-6 16,0-3 8-16,2-2-5 0,-1-3 4 0,1 1-4 0,0-1 4 15,-2-2-2-15,5-2-3 0,-4 2 2 0,3-6-3 16,-1 2 1-16,3-3-1 0,-2-1-3 0,1-1 7 15,1-2-7-15,2-2 5 0,0-1 4 0,0-2 2 0,2 1-2 16,-2-2-4-16,1 0 5 0,1-2-6 0,2 1 11 0,-2-1-3 16,3 1-3-16,1-3-3 0,2 0 1 0,3 2 5 0,2-3-7 15,1-1-1-15,5 0-1 0,3-1 2 0,3-1-5 0,1 2 3 16,2-1 5-16,4-2-2 0,7 2-3 0,-1-1 5 16,5-1 0-16,4 0-7 0,1 4 9 0,9-5 3 0,1 5-7 0,4-3 0 15,11-1 4-15,7 2-3 0,12-2-1 0,8 2-2 16,10-2-1-16,6 3-5 0,15-3 8 0,5 3-5 0,2-3 9 15,2 2-3-15,6 4-7 0,-1-4 11 0,4 2-3 16,0 4-8-16,-1-3-1 0,1 2 6 0,0 2-4 16,-4 0 2-16,-4 0 9 0,-2 1-10 0,-3 0 2 0,-2 4 11 15,-4-1-3-15,-5-3-8 0,-2 4-4 0,-6-2 4 16,-4-1 1-16,-3 1 0 0,-9 0-1 0,-4-2 0 16,-10-1-3-16,-7 2 9 0,-8-2 3 0,-9 0-5 0,-3 0 0 15,-11-2 0-15,-5 1 2 0,-6-1 5 0,-6 1 10 16,-7 0-3-16,-3-2 11 0,-6 2 9 0,-3-2 6 15,-5 2 0-15,1-3 4 0,-6 3-14 0,1-3 3 0,-3 4-7 16,3-3-8-16,-2 0-10 0,-2-1-8 0,2-1 4 16,-2-1-9-16,0-2 10 0,0 0-12 0,-2 0 6 15,2-3-1-15,-2 2-1 0,0-2-1 0,-1-1-7 0,-1-2 7 16,1 2-4-16,3-3 8 0,-3-1-8 0,-2-2 1 16,2 1 1-16,1-3-5 0,-1-2 3 0,3-2 1 0,-1-3-8 15,-4 0-14-15,4-5-1 0,-1 1-8 0,-1-5-4 16,1-2 0-16,-1-2-6 0,3-4-1 0,-2-3-1 15,2 3 13-15,0-7-2 0,0 2-3 0,2-2-1 0,-2 0 4 16,3 0 6-16,-1 1-2 0,-1-2 4 0,1-1-3 16,3 2 9-16,-1-3 12 0,3 3 0 0,-3-3 0 15,1 4 4-15,-2-2 1 0,4 4 2 0,0-5 0 0,1 6 2 16,1-1-6-16,0 3 2 0,0 0 3 0,1 3 3 16,0 0-7-16,-3 4 4 0,-1 3-2 0,-1 4-4 15,-3 2 9-15,0 3 3 0,-2 4-1 0,1 3-7 16,-1 3 4-16,0 2 0 0,0 1 3 15,2 3 0-15,-2 1 5 0,1 1 0 0,1 3 5 0,-2-1 3 16,0 1 8-16,0 1-1 0,2 1-1 0,-2 0-2 0,0 0-1 16,-2 2-1-16,2-1-5 0,0 0-1 0,0-1 1 15,0 1 0-15,0 1-1 0,-3-4 0 0,3 2-5 16,0-2 0-16,0 0 4 0,-3-1-4 0,-4 1-9 16,-4-1-1-16,-3 0 6 0,-6 1 0 0,-5 0 1 0,-5 1-2 15,-9 0-8-15,-4 2 2 0,-5-1 8 0,-5 1-5 16,-4-1-5-16,-6 2 8 0,-4 1-7 0,-10 0 2 0,-1 0 4 15,-8 1 4-15,-3 1-11 0,-9-1 5 16,0 3 3-16,-2 2 0 0,-1-3 4 16,-3 2-4-16,-1 0 3 0,1 3-2 0,-2-2 4 0,5 4-3 0,-3-4-2 15,-4 2-2-15,-1-2-5 0,-2 2 6 0,4-1 4 0,-6-1-8 16,1-1 3-16,3 1-1 0,0-2 4 0,2 2-11 16,0-1 9-16,4 1-9 0,1-3-7 0,4 2 7 0,5-3 1 15,-4 1 2-15,5 0-2 0,6 0 5 0,3-1 0 16,2-2 1-16,5 3 4 0,2-1 0 0,6-2-2 0,0 2-2 15,3-1-4-15,12-1 4 0,-1 1-5 0,9-1 5 16,0 2 1-16,7-1-3 0,1 1-7 0,7 0 9 0,2 0-2 16,-2 2 1-16,0-4-2 0,1 3-2 0,5 2-13 0,-3-2 0 15,4 0-9-15,-1 2-13 0,5 0 6 0,-3 0-9 16,3 0-17-16,3 1-14 0,-1-1-13 0,4-2-18 0,4 0-21 16,4-3-28-16,-1 2-34 0,1-4-23 0,0 2-28 15,5 0-19-15,-3 0-21 0,6 0-1 0,-3 0-64 0</inkml:trace>
  <inkml:trace contextRef="#ctx0" brushRef="#br0" timeOffset="18049.95">2702 14735 2025 0,'0'-4'14'0,"-2"-1"16"0,2-2 12 16,0 0 16-16,0 2 18 0,0 0 19 0,-1 3 7 0,-1-7 1 0,2 7 1 0,0-3-7 0,2 7-9 15,-2-2-20-15,0 1-20 0,0 4-16 0,0-3-3 0,0 6 9 16,0 1-17-16,0 1-2 0,0 4-7 0,0 2 6 15,0 0 0-15,0 5-4 0,0 0-1 0,0 1-12 0,0 2 0 16,0 1-8-16,0-2 8 0,0 2-7 0,0 0-13 0,0-4-16 16,0 1-10-16,0-1-11 0,0-3-17 0,0-1-8 15,0-6-25-15,1 0-14 0,-1-6-4 16,2 5-10-16,-2-6-15 0,5-5 22 0,1 1-52 16,0 0-9-16,-4-3-41 15</inkml:trace>
  <inkml:trace contextRef="#ctx0" brushRef="#br0" timeOffset="18212.68">2707 14903 1751 0,'-3'-13'12'0,"-1"-5"16"0,4 7 6 0,-9-8 11 15,7-4 17-15,-1 1 8 0,0 0 10 0,0-5 10 0,3-3-6 0,3 3-14 16,-3-6 10-16,5 8-2 0,-4-3-13 0,7 3 2 0,-1 3-10 16,7 2-9-16,-3 2-8 0,9 1 0 0,0 4-17 0,8 4-7 0,0-2-2 0,2 6-11 0,4 2-1 15,-1 2 2-15,0 1-1 0,-3 1-2 0,0 2 0 0,0 2-2 16,-6 4-18-16,-2 0-23 0,-3 1-17 0,-7 1-38 0,1 5-16 15,-6-2-34-15,-1 1-34 0,-3 0-19 0,-3 4-49 16</inkml:trace>
  <inkml:trace contextRef="#ctx0" brushRef="#br0" timeOffset="18400">2838 14821 1895 0,'-8'-1'13'0,"0"5"16"0,-2-7 24 0,5-1 16 0,0 4 21 0,3-4 17 0,2 3 6 0,-1-10 4 16,5 7-11-16,-2-5-13 0,9 3-27 0,-8 1-15 0,7-2-19 0,-4 2-23 0,3-2-4 15,2 2 0-15,1-1-5 0,3-1-6 0,1 2-1 0,1-1-29 0,2 1-21 0,2 2-15 16,-4-2-33-16,7 7-15 0,-5-7-23 0,11 5-28 0,-3-2 8 0,0 2-19 0,-2-2-44 0,2 0-23 16</inkml:trace>
  <inkml:trace contextRef="#ctx0" brushRef="#br0" timeOffset="18617.25">3232 14780 1703 0,'-10'6'16'0,"2"-4"20"15,-1 6 7-15,-1-5 25 0,4-3 11 0,1 3 18 0,-1-1 8 0,3 1 10 16,0-9-6-16,6 12-13 0,-3-13-5 0,5 9-15 0,-5-3-7 16,7 4 10-16,-5 3 5 0,1-1 5 0,0 6 12 0,-1-8-1 0,3 10 11 0,-4-3-10 0,4 4 4 15,-3-5-19-15,5 2-13 0,-3-1-16 0,0-2-18 0,1 4-5 0,0-4-17 16,-2 3 2-16,1-1-5 0,-2 3-9 0,0-3-1 15,-1 0 4-15,1 2-7 0,0-1 3 0,-1-3-2 0,-1 2-6 16,0-1-17-16,0-4-29 0,2-3-32 0,1 3-42 0,-3-7-27 16,2 4-41-16,-4 0-34 0,0-4-35 0,1-3-34 0,1 5-9 15,-2 0-63-15</inkml:trace>
  <inkml:trace contextRef="#ctx0" brushRef="#br0" timeOffset="18865.47">3352 14550 2025 0,'0'-1'13'16,"0"-1"16"-16,-2-1 12 0,2 2 8 0,0 0 8 0,-1 1 2 0,-1-1 2 0,2 3-2 0,0-3-7 0,2 2-19 0,-2-1-13 0,0 0-9 0,-2 1-23 15,0-1-15-15,2 3-22 0,-1-3-17 0,1 5-37 0,0-5-35 0,1 0-7 16,-1 5-73-16</inkml:trace>
  <inkml:trace contextRef="#ctx0" brushRef="#br0" timeOffset="19631.34">3603 14705 1927 0,'0'2'11'0,"-1"-4"18"0,2 2 15 0,-2 2 17 0,-1-4 17 0,2 2 11 0,0-2 20 0,0 4 8 0,-3-4-9 0,3 4-2 0,0 2-2 0,-3-1-9 16,1 4-9-16,-1-2 1 0,-3 6-5 16,1-4-3-16,0 7 4 0,-1-5-4 0,0 4-7 0,-2-2-12 15,2 1 2-15,-1-1-19 0,2-2-12 0,0 1-2 0,2-1-7 16,0-1-11-16,3 2-1 0,0-2 1 0,0-1-9 15,0 0 10-15,3-1 1 0,-1-1-1 0,3 1-1 0,-2-2 1 16,2 2-1-16,1-5 3 0,3 1 3 0,-1 0-6 0,2-2 0 16,2-2-4-16,-2 1-2 0,3 0 0 0,1-4-4 0,2 1-4 15,-1-1-8-15,0 1 0 0,2 0-8 0,-4-2-3 16,1 3 0-16,-3-2-6 0,-1 2-1 0,-1 0 8 16,-3 0 4-16,-1-1 2 0,-2 1 3 0,-1 0 7 0,-4 0-2 15,1-1 8-15,-4 0-2 0,2 1-5 0,-2-1 2 0,-3 0 0 16,2 1 2-16,-2-1 1 0,0 0 4 0,-1 0-10 15,-1 0 11-15,2 0-4 0,-4-2 1 0,2 1-1 16,2 1 4-16,-3-1-6 0,3-1 2 0,0 1 10 0,2 1-8 16,1 0 4-16,3 0-2 0,-2-2 0 0,1 5-4 0,3-3 6 15,0 1 0-15,0 0-5 0,3 0 1 0,1 0 3 16,0 0-5-16,-1-1 4 0,3 2 2 0,2-2-14 16,0-1 6-16,3 1 2 0,-1 0 2 0,2 0-5 0,1 1 0 15,0-1 0-15,2 1-4 0,-2 1 10 0,4 2-3 0,-4 0-3 16,3 0-3-16,-2 0 6 0,2 2 3 0,-2-1-2 15,2 1 0-15,-2 2-1 0,2-1-3 0,-2 1 5 16,2 0-4-16,0 2-2 0,1 0 6 0,-4 0 0 16,4-1-2-16,-4 3-1 0,1-1 6 0,2 0-5 0,-6 1 3 0,0-3 0 15,0 5-6-15,-3-4 1 0,-1 1 2 0,-2 1 3 16,-4-1-3-16,0 1 3 0,0-3 0 0,-4 3 1 16,1-3-2-16,-4 3 0 0,1-2 1 0,-1-1-3 0,0 0 5 15,-3 1-4-15,4-3-2 0,-1-1 6 0,1 1-5 0,0-3 7 16,1 0-1-16,2 0-1 0,0 0-4 0,0-3 5 15,1 3 3-15,0-5-7 0,4-1 3 0,0 3-4 16,-2-4-3-16,3 1 1 0,3-2-4 0,1-3 4 16,2 0-5-16,2 0 6 0,0-1 2 0,5-3-3 15,0 3 1-15,1-4 2 0,-1 4 4 0,1-3-10 0,-4 1 4 16,1 3-3-16,4 0 2 0,-6 2 3 0,4 0-2 16,-3 3-4-16,3 4-3 0,-1 0 8 0,0 2-3 0,-1 2 2 15,-3 2 1-15,-1 0 8 0,0 4 8 0,-2 0 14 16,-1 0 5-16,-4 4-1 0,0-1 7 0,1 4-9 15,-4-2 5-15,0 4-8 0,-2-5-7 0,-3 4-10 0,2-1-4 16,0-2-3-16,-2 1-4 0,0-2 8 16,2-1-15-16,-2-3-10 0,1 3-21 0,0-6-33 0,3 1-39 15,2-4-40-15,-4-4-50 0,0 3-58 0,-3-1-68 0,6-7-54 16</inkml:trace>
  <inkml:trace contextRef="#ctx0" brushRef="#br0" timeOffset="19839.78">4138 14381 2223 0,'0'0'11'0,"0"-1"8"0,0 1 10 0,0 1 1 0,0-1 4 0,0 1-1 0,0 2 2 16,0-3 0-16,0 4-7 0,0-3-9 0,0 3-15 15,0 1 5-15,0 0-7 0,3 0-1 0,-3 2-14 0,2 1-29 16,-2 0-30-16,4 2-51 0,3-2-23 0,-4 3-127 0</inkml:trace>
  <inkml:trace contextRef="#ctx0" brushRef="#br0" timeOffset="20380.16">4530 14977 2257 0,'3'-4'25'0,"-1"-5"22"0,4 7 30 15,-4-5 24-15,5 6 21 0,-7 5 20 0,2-3 19 0,-2 2 7 0,0-3-15 16,0 8-24-16,-2-6-29 0,2 4-25 0,-4-3-21 0,4 0-20 0,-3-1-18 0,3 1 3 0,0 1-5 15,3 0 3-15,-3 2 0 0,0-1 3 0,4 2 1 0,-2-3-4 16,0 5 3-16,-1-2-13 0,2 1-6 0,-3 1-1 16,0-1 0-16,2-2-2 0,-2 2 2 0,0-3 6 0,-2 1-6 15,1-5 1-15,-1 2 5 0,2-3 0 0,-1 3-2 0,-3-3 2 16,4 0-3-16,-4 0-1 0,4 0 2 0,0 0 1 0,-3 0-3 16,3 0 7-16,0 0-4 0,0-3 0 0,0 3 1 0,-2 0-5 15,2 0 4-15,0-3 0 0,-1-4-2 0,-1 2-9 16,2-4 9-16,2 1-7 0,-2-6 4 0,3 1-1 0,-3-2 0 15,3-2-2-15,1 1 3 0,0-2-1 0,0-2-1 16,1-1-3-16,0-2-2 0,0 0 4 0,4-4-7 0,-1 1-1 16,0-4-2-16,2 2 2 0,2-3-5 0,-1 5 5 0,2-2 0 15,0 1-1-15,2 3 6 0,-2 2 0 0,2 3-1 16,0 1 1-16,4 5 3 0,-5 5-4 0,1 1 6 0,-1 5-8 16,0 2 3-16,0 2 0 0,-3 4 7 0,2 3-1 0,-4 2 5 15,4 1 4-15,-2 5-4 0,0-1 7 16,-1 5-1-16,-1-2 2 0,2 3-8 0,-3-1 2 0,0 1-3 15,-2 1 1-15,1-2-3 0,-1 1 3 0,-3-3-2 0,1 3-1 16,0-2 1-16,-1-2-1 0,0-2-19 0,0 1-17 0,-1-4-35 16,0-1-15-16,1-3-35 0,-6-5-27 15,1 8-28-15,-3-5-40 0,-4 2-23 0,1-2-14 0,-3 0 33 16,-1-3-32-16,-5-1-32 0</inkml:trace>
  <inkml:trace contextRef="#ctx0" brushRef="#br0" timeOffset="20991.42">4653 14863 1625 0,'-8'-11'56'0,"-2"5"-27"0,-2-5 19 0,4 2 18 16,-1 2 18-16,3 0 5 0,-1-1 14 16,4 0 5-16,3 2-52 0,0-2 30 0,5 3-17 15,0-3-15-15,3 5-16 0,2-1-6 0,2 0-16 0,0-1-6 16,4 3 0-16,1-3-2 0,1 2-6 0,2 0 0 16,2 1-8-16,1-1 1 0,2 0 0 15,2 0 1-15,-2 0-3 0,5 1-4 0,-3-2-2 0,0 3-1 0,-1-2 3 0,0 0 3 16,-2 2-1-16,-4 0 3 0,-2-1-7 0,-2 0 6 15,-5 2 8-15,-2 0-2 0,-1 0 6 0,-3-2 1 16,-2 2 9-16,-1 0 16 0,-1 0 21 0,-1 0 1 0,0 0 20 16,0 2 16-16,-1 0 1 0,-1 2 4 0,0-3 4 15,1 4-9-15,-4-4-11 0,2 3-2 0,0-2-20 0,3 1-18 16,-3-1-1-16,3-1-11 0,-2 0-11 0,2 1-8 16,-1 1-7-16,1 1 3 0,0 0-4 0,-2 3 2 0,0 2-1 15,2-1 8-15,0 4 2 0,0 0 3 0,0 2 1 16,2 2 0-16,-2 0 6 0,2 2 4 0,-1-1 1 0,1-1 3 15,-1 3 0-15,1-1-4 0,1-2 0 0,-3 2-1 16,3-3-6-16,-1 1-1 0,-1-1-8 0,1 0-6 0,-1-3-1 16,1-1 0-16,0 0 0 0,-2-5-1 0,1 1 0 0,-1-2-6 15,0 1 11-15,0-6 0 0,0 5-3 0,0-5 1 0,-1 3-1 16,1-3-2-16,0 0 4 0,0 0 7 0,0-3-6 0,-2 3-2 16,2-2 4-16,-2-1-1 0,1-1-1 0,-1-3 5 15,-1 2 0-15,0-3-12 0,-2-2 1 0,2-2 1 16,-2 0-12-16,2-2-3 0,0-3 3 0,0-1-8 0,0-2-8 15,-1-1 9-15,4-2-11 0,-4 1 7 0,4-3 6 0,0-1 0 16,0-1 3-16,4-1 2 0,1 4 0 0,0-1 0 0,3 4 9 0,0 0-5 16,3 0 1-16,0 5 5 0,0 4-6 15,2 2-3-15,-2 2 9 0,1 3-2 0,0 3-6 0,-1 2 8 16,-1 2 0-16,-1 3 0 0,2 2 2 0,-2 1 11 16,-1 2-6-16,-2 1 5 0,1-1 2 0,-2 4-6 0,1-1 4 15,-3 2-3-15,-2-1 1 0,-1 0-2 0,-1-1 3 16,-2 1-6-16,-2 1 2 0,-1-4 1 0,1 3-7 15,-3-4 7-15,0 2-1 0,-1-2-1 0,-2-2-6 0,1 3-11 16,-2-5-6-16,2 2-8 0,-4-3-17 16,3-5-18-16,1 3-27 0,-1-6-26 0,0 3-25 0,0-5-28 15,0 3-36-15,0-2-46 0,4 1-3 0,-1-1-78 0</inkml:trace>
  <inkml:trace contextRef="#ctx0" brushRef="#br0" timeOffset="21457.05">5397 14694 2033 0,'-2'3'21'0,"0"0"19"0,-1-7 14 0,3 8 20 0,-3-4 22 0,3 0 9 15,0-4 16-15,0 8 24 0,0 1-3 0,3-1 6 0,-3 6-7 0,3-5-12 0,-1 6-8 0,3-3-3 0,1 5-11 0,-1-4-20 0,1 1-13 16,0 0-21-16,-1-2-4 0,0 3-11 0,1 0-7 15,-1 2-13-15,-3-4 3 0,5 2-10 0,-3 2-6 0,-1-4-2 16,0 3-2-16,-3-3 5 0,3 0-7 0,-1 1 3 0,-1-3-4 16,1 2 11-16,-2-4-4 0,2 3 1 0,-2-4-5 0,1 3 8 15,-1-5-5-15,-1-1 4 0,-1 0-5 0,0 0-2 16,2-2 0-16,-1 1 8 0,-1-2 0 0,-1 0-13 0,0-4 12 16,-2 1-4-16,3-1 6 0,-5-1-10 0,2-2 2 0,0 2-4 15,2-3-5-15,-2 0-3 0,2 0-10 0,1-4-5 16,-1 3-6-16,0-5 3 0,3 1 0 0,0-2-7 0,0-1 9 15,0-4 2-15,3 1 7 0,0-1 7 0,1-2 4 16,-1-2 2-16,3 3-1 0,4 2 6 0,-3-1-3 0,3 3 1 16,1 1-1-16,-2 5 0 0,4 4 2 0,-3 1 1 15,2 2-1-15,-4 6 4 0,4 0 8 0,-5 0 4 0,1 4 10 16,-1 0 0-16,-1 3 8 0,-3 1-3 0,0-1 7 0,2 4 7 16,-5-2-1-16,5 4 14 0,-4-3-2 0,2 2 2 15,-3-1-1-15,0 1 12 0,0-1 2 0,0 0-9 16,-1 0-10-16,-4-1-19 0,-3 0-8 0,-4-1-15 15,2-2-24-15,-4-1-58 0,-1 2-74 0,-3-5-94 0,-9 6-108 16,1-9-159-16</inkml:trace>
  <inkml:trace contextRef="#ctx0" brushRef="#br0" timeOffset="26073.98">11130 6661 1815 0,'-4'-2'-52'0,"2"2"50"0,2 2-38 0,-3-2 44 0,0 2-23 0,3 2 51 15,-3-4-50-15,3 8 5 0,-3-7 54 0,3 6-41 0,-4-4 49 0,4 6-35 0,-4-6 23 0,2 4-48 0,-1-4 56 0,-2 1 2 0,5 2-6 16,-4-3 2-16,2 1 0 0,0-3-6 0,1 5 3 0,-1-2 1 16,2 1-1-16,-1 2-5 0,-1 0 10 0,0-2-6 15,2 7-4-15,-1-2 9 0,-1 5 7 0,1-1-1 16,-1-1 0-16,2 5 2 0,0 2-9 0,2 3-1 0,-2 5 1 15,3 5 7-15,-2 1-3 0,1 4-2 16,3 7-1-16,-2 2 0 0,0 4 8 0,0 1 4 16,0-1 2-16,-1 4-15 0,-1-2 3 0,-1 2 3 0,2-1-2 0,-2 3-5 15,0-4-2-15,2 1-6 0,-4-1 2 0,2 1 1 16,-2-3-8-16,1 3-6 0,-1-3 2 0,-1 2-1 16,-1-2 0-16,0-1 1 0,3-2-2 0,-2 0-6 15,-1 5 9-15,3-1 7 0,-1 3 0 0,1 0 5 16,-1 3 10-16,0 2 0 0,1 6-12 0,1-2 0 15,-2-4-6-15,2 1-10 0,0-2 1 16,0-3-4-16,0-2-16 0,0-3-1 0,0 1 1 0,0-6-1 16,-3-2-1-16,3 0 5 0,0-4-6 0,-3-5 0 0,3 1 3 15,-1-4-1-15,1-2 1 0,0-2 6 0,1-3-3 16,-1-1-6-16,0-3 7 0,3-4-2 0,-3 1 2 16,3-4-3-16,-1-3 5 0,-1-2-7 0,-1-2 2 0,4-2 6 0,-4-2-8 15,1-1 9-15,1 0-4 0,-1-6-13 16,-1 1-17-16,4 2-31 0,-1-8-43 15,-2 0-52-15,1-4-53 0,0 1-59 0,-1-7-51 0,2-4-25 0,-3-3-91 0</inkml:trace>
  <inkml:trace contextRef="#ctx0" brushRef="#br0" timeOffset="26894.53">11181 8003 1485 0,'2'4'0'0,"-4"-3"4"0,2 0 5 0,-1 2-1 0,1-6 9 0,0 5 15 0,0-2-43 0,0 1 47 0,0 2-40 0,0-3 45 0,0 4-41 0,1-4 41 0,-1 7-40 0,0-7 33 16,2 5-2-16,-2-3 6 0,0 2-8 0,3-3-47 15,-3 6 46-15,0-6-35 0,4 5 40 0,0-4-43 16,-1 3 45-16,0-5-54 0,2 3 53 0,3 0-1 0,-2-1-5 16,2-1-1-16,2 1-7 0,-1 0 1 0,5-2 2 15,-3 1 1-15,3-2-2 0,-1 2-1 0,6-2-3 0,0 1 0 16,8-4 2-16,0 1-6 0,9 0-1 15,4 0 0-15,7 1-1 0,8-1-4 0,4-1 0 0,3 2-2 16,2-1-1-16,3-1 0 0,1 3 8 0,2-2-3 16,2 0 2-16,3 2 5 0,-1-2 4 0,3 3-1 0,0-4 1 15,3 4 2-15,-1 0-7 0,0 0-1 0,5 0-1 16,-2 0-1-16,9 0-8 0,-5 0-1 0,8 0-4 0,-1 2 1 16,8 0-3-16,3-1 1 0,-2 2 2 0,2-2-4 15,2 2 3-15,0 2 4 0,1-2 1 0,-4 3 0 16,2-2-2-16,-1 1-4 0,2 1 1 0,-1-1-1 0,3 1 2 15,0 2-8-15,3-3 0 0,6 3-4 0,-5-1 7 16,3 0 5-16,-1 0-3 0,-1 0 3 0,-3 0-5 16,-4 0 4-16,6 0-2 0,-4 1 0 0,4-3-4 15,0 3 3-15,1 1-3 0,2 0 3 0,4-2 4 16,2 2-1-16,-5-1 2 0,4-1 6 0,-8-2 0 0,1 1-7 16,-6-4 3-16,5 1-4 0,-2-1-3 0,0 1 1 15,-4 0-4-15,2-1-1 0,3 3-5 0,-1-2 7 0,-7 3 0 16,-5 0 2-16,-1-1 4 0,-6-1-6 0,-5 3 4 15,-6-2 1-15,-10 0 0 0,-7 0-3 0,-6 0 2 0,-6-1-5 16,-9 1 1-16,-4-2 4 0,-8 0-4 0,-4 2-4 16,-5-3 3-16,-3 3 3 0,-6-3-3 0,-2 3 5 15,-5-2-4-15,-5-2 1 0,-2 2 2 0,-2 1 6 0,-5-2-2 16,-3 0-13-16,-1 3-25 0,-5-3-28 0,0-2-44 16,2-2-19-16,-4 1-120 0</inkml:trace>
  <inkml:trace contextRef="#ctx0" brushRef="#br0" timeOffset="30393.74">11067 8062 1775 0,'-3'-3'-45'0,"3"0"51"0,0 3-33 0,-3-3 56 16,3 2-39-16,-3-3 15 0,3 6 14 0,-2-6 7 0,1 4 44 0,-1-1-41 0,-1-3 36 15,1-2-43-15,2-1 42 0,-3 1-5 0,0-4-11 0,1 4-2 0,1-6 6 16,-1 4-6-16,2-4 0 16,0 3-11-16,0-2-2 0,0 0 0 0,2-3-4 0,1 4 5 15,0-3-1-15,-1-1 0 0,1 0 2 0,2 0 1 0,0-1 0 0,-1-1-3 0,4 0 3 0,-2-1-12 16,-1 0-4-16,3-2 4 0,0 1-1 0,0-2-1 0,-2 1 3 16,5-1-5-16,-1 0 2 0,-1-2-1 0,3 1 5 15,1 0-9-15,0-2-4 0,1-1 3 0,2 2-7 0,1-1 2 16,-2-1-1-16,5 2 0 0,-2-2-5 0,-1 2 3 15,2-1-1-15,0 2-2 0,-2-1 1 16,4 0-3-16,-2 3-3 0,3-3 5 0,3 0 1 0,-1 2 2 16,0-1 1-16,1 0-4 0,2 1 3 0,-3 0-1 0,0 0 3 15,1 1-9-15,0 0 5 0,-1 2-3 0,1-2-5 0,-1 4 8 16,0-4-7-16,2 5-1 0,-2-4-3 16,-1 3 7-16,0 1-4 0,1 2-3 0,-1-2 6 15,-2 4-5-15,1-1 3 0,-1 3 4 0,0 0-3 0,-1 3-1 0,0-1 0 16,0 3 0-16,0-2 1 15,-3 5-2-15,1 0 2 0,2 0 2 0,-2 4-2 0,-1-1 2 16,2 1-6-16,-1 1 7 0,0 2-8 0,0 4 8 16,-1-2 1-16,3-1-5 0,-5 4 3 15,5 2-3-15,-2-2 7 0,-1 3-2 0,3 1 10 16,0-3-4-16,0 3-2 0,-2 2 7 0,4 0 3 0,-2 1-1 16,0 1 4-16,2 1 2 0,-2 0 9 0,-1-1-3 0,3 3 9 0,-1 2 2 0,0-1 0 15,-1-1-1-15,0 0-4 0,0 1 1 0,0 0-20 16,-1-1 3-16,-1-1-7 0,0 0-1 0,-2 2-6 15,0-2 1-15,-5 1 6 0,2-1-12 0,1 0 12 0,0 0-5 16,0 1 0-16,-4-1-2 0,7 0 1 16,-1 2 1-16,3-4-3 0,-3 2 5 0,3 1-6 0,-3-1-2 0,0 0 2 15,1 2-3-15,-1-2-3 0,-2 0 7 16,3 1-7-16,-2 1-1 0,-1-1 0 0,0 0 4 0,2 0 1 16,0-1-3-16,-2 2 6 0,0-2-7 0,2 3 0 0,-3-3 2 15,1 3-1-15,-1-2 3 0,1 4-5 0,-2-2 3 16,3-2-1-16,0-3 2 0,-2 3 3 0,4-1-1 15,-4-3-1-15,5 6-4 0,-6-5 3 0,2 2 3 0,-1 3-1 16,4 4-2-16,-4-2-3 0,3 1 1 0,-2 1 7 16,2-3-2-16,-3 2-3 0,1-1 1 0,2-2-6 15,-2 3 4-15,2-1 0 0,-2-3 2 0,2 3-4 0,-2-3 0 16,0 3 6-16,1-2-3 0,0 1 4 0,0-2-3 16,-1 0 4-16,-1 0-3 0,0 2 3 15,0-2 0-15,3 0-1 0,-2-1-3 0,-1 1 1 0,1-1 1 0,-1 2-4 16,1-3 2-16,0 1 0 0,2-3 5 0,-2 4-3 15,2-5-1-15,-1 1 2 0,0-1 3 16,1-1-1-16,1 1-1 0,-1-4 0 0,2 2-4 0,-4-2-1 0,3 1 5 16,1-2 0-16,1 1-4 0,-3-2 4 0,3 1-5 15,-1-4 0-15,-2 1 1 0,3 2 4 0,0-6 1 0,0 3 0 16,3-3-2-16,-2 1 1 0,1-1 1 0,0 0-2 16,-2-2 6-16,-2 0 3 0,-1-1-1 0,2-2 6 0,-4 0 1 15,6-2 1-15,-1 1 0 0,0-2 0 0,0 1-7 16,6-2-8-16,2 2 2 0,-3-4-7 0,3 2 0 15,-2-3-3-15,1 1 3 0,0-2-2 0,1 1-2 0,-3-2 5 16,2 0-3-16,0-1-3 0,1-1 3 0,-3 1-1 16,2 0 0-16,-3-3-1 0,2 0 4 0,-3 0-5 15,2 0 4-15,-2-2 1 0,0 0 0 0,0-5 6 16,-2 2-9-16,0-2 3 0,0-2-3 0,-2-2 8 0,1 2-7 16,-1-7 3-16,0 1-5 0,0-1-3 0,-1-1 4 15,0-3 6-15,1 1-3 0,-1-4-4 0,1 0 3 16,-1 1-6-16,-1-2 9 0,1-2-5 0,-1-1 1 0,3 0 0 15,-2 1 2-15,1-1-2 0,-1 0 1 0,-1 1 1 16,1 1-3-16,0 2 4 0,0-2 2 0,-1 2-6 0,1 0 2 16,-3 2 2-16,2-2-3 0,0 5 2 0,-2 2-1 15,0 3-3-15,0-1 4 0,-1 1 1 0,1 0-2 16,-1 2 0-16,0-2 2 0,3 0 0 0,-4-6 0 16,2 2 2-16,-1 1-3 0,4-2 0 0,-4 3 2 0,4-3 0 15,-2 1 0-15,0 0 3 0,2 0-4 0,0 0 1 16,-4 2 1-16,-3-4-3 0,1 2 0 0,2 0-2 15,-4-1 3-15,3 1-7 0,-1 1 1 0,6 0 5 0,-2-1-5 16,5 3 4-16,-1-2-1 0,-1 3 5 0,2 0-7 16,-1 2 3-16,0-1 1 0,-2 3-3 0,-1 0 2 15,5 1 0-15,-2 1-4 0,1-1 3 0,-3 3 1 16,3 0 1-16,0-1-4 0,0 3 0 0,0-1 3 16,0 1-1-16,-1 2 4 0,0 0-4 0,3 1-2 15,-2 0 2-15,-2 2 3 0,1 0-1 0,0 0 0 0,0 2 0 0,-1 2-3 16,1-2 2-16,1 0 1 0,-4 2 0 0,4 2-2 15,-3-1-1-15,1 0 4 0,1 0-1 0,-3 3 0 0,4 0 3 16,0-2-1-16,0 1-4 0,1 1 2 16,-2 1 2-16,4 1-4 15,-2 1-2-15,-2-2 5 0,3 4-6 0,0-3 7 0,-3-1-2 16,2 3-2-16,1-1 0 0,-3 1 4 0,1 0-2 16,1 0-5-16,-3 2 4 0,0-2-4 0,0 3 6 0,-1 0-2 15,0-1 1-15,-1 2-4 0,0 1 4 0,-3-2 3 0,1 4 2 0,0-1-4 16,-1 0-2-16,3 1 2 0,-3 1 2 15,0-1-2-15,0 1-1 0,4-2 1 0,-7 1-2 0,3 2 6 0,3-3-4 16,-5 2 0-16,3-1-2 0,-3 2 1 0,0-2 4 0,3 0-1 0,-1 4 0 16,-4-3-4-16,2 1 3 0,-2 0-1 15,-1 1-2-15,-3 0 1 0,0 1 0 0,-3 0-2 16,1 1-1-16,0 1 3 0,4-1-3 0,-2 1 1 16,2 1 6-16,0 0-5 0,1 2 3 0,-2-2-2 0,3 1 0 15,-1 1-2-15,2 1 8 0,-4-1-9 0,3 1 3 0,-1-1 3 16,-1 3-4-16,-1-4-2 0,5 2 8 0,-5-1-5 15,2-1-4-15,1 3 9 0,-2-1-5 0,1-2-1 16,0 3 0-16,3-3 5 0,-5 1-9 0,2 0 8 16,0 1 1-16,1 0 0 0,-1 0-3 15,-1-2 3-15,-1 2 0 0,-1 1-4 0,1-1 8 0,2 0-8 16,-1 2-1-16,-3-3 1 0,4 2 1 0,2-3 1 0,-6 0-4 16,4 0 5-16,1 0-5 0,0 2 3 15,0-1 4-15,-1 1-2 0,1 0 5 0,1 6 3 0,-2-1 11 0,4 1-7 16,-4 1 5-16,2-2 0 0,0-1-4 15,0 3 1-15,-1-3-3 0,2 0-5 16,-2-1-1-16,1 2-1 0,-2 0-6 0,1-3 3 16,-1 3 5-16,1-2-4 0,1 1 8 0,1-1-5 0,-3 0-9 15,3 1 9-15,-2-1 2 0,1-1-5 0,1 0-1 0,0-1 1 16,-3 1-7-16,3-2 7 0,-2-1-1 0,3 1-3 0,-4-1-1 16,1 0 6-16,-3 0-4 0,4-3-1 0,-4 2-4 0,3-3 3 0,-1 1 5 15,0 0-9-15,0-2 8 0,0-1-7 0,-2 2 1 16,1-3 4-16,-1 0 2 0,1 2-9 0,0-4 2 15,-2 3 8-15,1 0-7 0,-1-3 2 0,0 2 4 16,3-2-4-16,-4 0 1 0,5 1 3 0,-5-1-3 0,3 0 0 16,0 0 1-16,0 0 0 0,-1-3-8 15,1 4 6-15,-1-2-3 0,2 2 2 0,0-1-2 16,0 3 5-16,0-3-4 0,1 2 5 0,0-3 3 0,1 3-2 16,-1-3-1-16,2 3-2 0,1-2 1 0,0 0 0 0,-1 0-2 15,2 1-3-15,1-2 6 0,-1 3-6 0,3-3 7 0,-2 2 1 16,3 0-4-16,-1-1-6 0,1 0 8 15,1 0-2-15,-2 2-5 0,2-3 7 0,0 1-3 16,-1-5 0-16,-1 5-3 0,2-6 8 0,-4 1-2 0,2-4-6 16,-2 1-1-16,3-2 5 0,-4 0-7 0,3 0 0 0,-2 0 8 15,2 0-4-15,-2 0-2 0,3 0 9 0,-2 0 2 16,-1 0-12-16,0 0 8 0,2 0 0 0,-3 0-3 0,2-2 1 16,0 0 5-16,-6-1-11 0,0-1 9 0,1 1-1 15,-7-2-1-15,2-3-3 0,0 0 2 0,-2 1-3 16,1-2-1-16,0-1 6 0,2 1-8 0,1-5 3 15,2 1 1-15,0 2 5 0,-1-1-5 0,2-3 1 0,-3 2-2 16,2-2 2-16,-1 1-1 0,-2 0 1 0,0 1-5 16,2-2 5-16,-2-1 0 0,2-3 0 0,3 5-1 15,-3-4 2-15,3-1 3 0,2 4 0 0,-2-7 1 0,0 3-7 16,3 1 2-16,-1-2 3 0,1 0 2 0,-1-2-1 16,0 2-5-16,1-2-3 0,-1 2 5 15,1 1 0-15,-2-4-1 0,2 2 0 0,-1-2-9 0,0 0 4 0,-1-2 7 16,1 1-1-16,0 0-5 0,1-2 3 0,-3 2 0 15,2-2-2-15,-4-1 12 0,1 1-10 0,2-1-2 0,-2-1-2 16,-2 0 9-16,4 1-4 0,-4-2-1 0,2-1 4 16,-1 2-6-16,-1 2 0 0,2-2 7 15,1 1 1-15,-3 1-6 0,0 1 2 0,1-1 4 0,-1 1-8 16,2-1 6-16,-4 0-1 0,0 1-9 0,3 0 3 0,0 4 2 16,-1 2 0-16,1-3-1 0,-3 2 5 0,4-1-7 15,-4 4 8-15,5-5 2 0,-1 3-4 0,-2-4 3 16,0-1-8-16,2 2 9 0,-2-2-10 0,1 1 5 0,1-2-3 15,1 4-2-15,-2 1 4 0,1-4-1 0,1 3 3 16,1-1-7-16,0 2 7 0,-1 0-1 0,3-1 2 0,-2 3 1 16,0-1-3-16,2 4-1 0,-2-4-2 0,3 2 4 15,-2 2-3-15,0 1-1 0,1-2 2 0,-1 2 6 16,2-3-5-16,-2 2-1 0,3 1 1 0,-2 0 0 0,2 2 1 16,-2-3-1-16,2 0-1 0,-2 3 0 0,0 0 1 15,1-1 0-15,-2 1 2 0,2 2-1 0,0-3 1 0,0 4 3 16,0-2-5-16,0 1-5 0,0 0 1 0,-1 1 1 15,-2 0 4-15,2 1-4 0,-2 1 3 0,-1-1-5 16,0 3 5-16,0 1-4 0,-1 0 8 0,-1 0-3 0,-1 2-6 16,-2 0 9-16,2 1-6 0,0-1 4 0,-4 2-5 15,1 0 3-15,0 0 4 0,-2 0-3 0,2 2 0 16,1-1-4-16,-3 1-1 0,4 0 4 0,-1 2 0 16,1-2 5-16,0 1-9 0,-2 1 3 0,1 0 0 0,1 1-1 15,1-1 6-15,-1 2-5 0,-2-1 1 0,2 0-3 16,-3 0 1-16,1 1-1 0,0 0 7 0,1 1-3 0,-1-3 2 15,1 3-6-15,-1-5 3 0,3 5 0 0,0 0 2 16,0-2-1-16,-2 2-5 0,2-1 5 0,1 0-1 16,-1 1 4-16,-1 1-3 0,-1 0-4 0,2 1 6 15,-2 1-1-15,1 1-4 0,-3 3 0 0,1-3-6 0,1 3 3 16,1 0 7-16,-3 0-1 0,0 3-3 0,2-4 0 16,-3 3 6-16,2 0-4 0,3 1 0 0,-4-3 0 15,0 3-5-15,2-1 7 0,-3 0-7 16,2-1 5-16,1 0 1 0,-3-1-2 0,4 0 6 15,-4 1-1-15,0-1-5 0,0-1 1 0,1-1 4 0,-1 2-3 0,1-2-4 0,-1 2 3 16,-3-2 2-16,3-1 0 16,1 2-2-16,-1 2-1 0,0-3 4 0,-1 3-3 0,-1-2 2 15,3 0 3-15,-1 1-10 0,1-1-3 0,-2 0 12 0,2-1-3 16,-4 1-8-16,5-1 7 0,0 0 0 0,-2 3-2 16,1-3 5-16,3 1 2 0,-2-2-5 0,0 1 1 0,1-2 1 15,1-3-1-15,-3-1-4 0,4 2 6 0,-3-3 2 0,1 1-4 16,1 2 4-16,-1-1-1 0,2 4-3 0,-2 0 0 15,2 0-1-15,-1 2-3 0,0-2-1 0,-1 3 6 0,2-3-8 16,-3 2 2-16,3-2 6 0,-2-2-5 0,2 4 3 16,-3 0 0-16,0-4-1 0,0 2-2 0,-2-2 5 15,1 0-1-15,-1 0-2 0,-1-1-28 0,0-5-35 0,-1 2-41 16,3-1-40-16,-6 0-41 0,4-1-48 0,-6-1-67 16,1-1-85-16</inkml:trace>
  <inkml:trace contextRef="#ctx0" brushRef="#br0" timeOffset="31307.36">18395 8245 1641 0,'-2'2'1'0,"-2"1"11"0,-1-3-33 0,5 2 57 0,-1 0-26 15,1-2 2-15,1 0 4 0,1 0 6 0,1-2 0 0,1 2 7 0,4 0 40 0,1 2-58 0,-1-2 28 16,6 1 2-16,-3-1-3 0,3 2 1 0,0-2 0 0,3 0-13 16,-4 0-4-16,1-2 3 0,-1 1-6 15,3 1 4-15,-2 0-3 0,6 0-4 0,-2 0 2 16,11 0 2-16,-6 1-5 0,10 1-1 0,2-1 6 0,3 2-6 0,3 1 1 16,-1 0-5-16,3 0-4 0,1-1-3 0,2 4 1 0,1-3-1 15,1 2-2-15,0 1-1 0,0-2 1 16,3 1 0-16,1 0 3 0,-5-1 0 0,5 0-3 0,2 1 1 15,-5-2 4-15,5 0 0 0,0-1 1 0,-2-1 7 16,5 1-2-16,-2 0-1 0,0-1 5 16,-7 0-3-16,2-1-7 0,-2-1 6 0,1 3-3 15,-3-3-6-15,-2 0-3 0,-1 0-1 0,-1 0-5 16,3 1 5-16,-2-1 5 0,-1 0-7 0,-1 0 5 0,-2 0-1 0,-3 2-3 0,1-1 7 16,-5 0-1-16,1-1-4 0,-1 1-2 0,-2 1 2 15,0 1-1-15,0-1 1 0,0 1 3 0,-3 1-2 16,-1 0 8-16,1-1 0 0,-4-1 4 0,1 0 1 0,-2 0 5 15,-1 0-2-15,-3-2 8 0,-2 0 9 16,0 2 3-16,-5-2 5 0,2 1 1 0,-5 0-5 16,-2-1 12-16,-3 1 11 0,-3 2 2 0,4-2-7 0,-8 1-8 15,4-1 1-15,-1-1 1 0,-1 1 11 0,-1 1-16 0,0-2-8 16,3 0-12-16,-4 0-3 0,4-2 1 0,-3 2-11 16,3-1-9-16,0 1-23 0,0 0-6 0,3-3-39 0,-3 2-1 15,0-3-37-15,4 4-28 0,-4 1-38 0,0-2-35 16,0-1-54-16,0-2-51 0</inkml:trace>
  <inkml:trace contextRef="#ctx0" brushRef="#br0" timeOffset="31679.08">20774 8222 1839 0,'-3'-2'-42'0,"3"0"58"0,0 5-26 0,0-4 10 0,0 3 14 0,0-3 9 15,0 5 2-15,0-6 0 0,0 6 45 0,0-4-57 16,0 0 29-16,1 0-13 0,1 0-12 0,-1 3-10 0,3-3-2 0,0 1-2 15,1-1-3-15,0 3-3 0,1-3 1 0,0 2 5 16,5-2-8-16,-3 0 6 0,0 3-2 0,3-3 5 0,-3 3 4 16,2 0 9-16,-2 2 0 0,-1-1 2 0,3 5 11 15,-4 1 3-15,2-3 3 0,1 5 3 0,-2 0 3 16,-1 2 0-16,-2 1 0 0,2-2-1 0,-2 1-3 0,-1-1-2 16,-3 3-2-16,4 1-8 0,-8-4-8 0,4 2-3 15,-5-1-2-15,-2 2 2 0,-3-2-7 0,-1 0-14 16,-6 0-36-16,-3-5-46 0,0 2-61 0,-5 0-94 15</inkml:trace>
  <inkml:trace contextRef="#ctx0" brushRef="#br0" timeOffset="36597.8">6067 8672 1547 0,'0'-3'1'0,"-1"3"2"0,8 0 10 16,-7 3 9-16,-7-3-37 0,5 3 45 0,-11-1-28 15,13 4 37-15,-13-4-24 0,11 5-1 0,-11-3-13 0,11 2 46 16,-3 2-18-16,4-1 11 0,-2-1-24 0,-1 1-37 0,0 2 26 15,-1 0 1-15,0 0 9 0,-1 0-52 0,0 1 57 0,-2-1-49 16,0 1 53-16,0-1 2 0,2 2 0 16,-4-1 1-16,4 0-6 0,-4 1 0 15,4 1-4-15,-5-1-2 0,6-1 7 0,-6 2-1 0,6-3-1 0,-7 2-5 0,7 0 1 16,-5-3-4-16,4 1 3 0,-5-2-5 0,5 1-4 0,-4 0-1 16,1-1-3-16,1-1 1 0,-2 0-2 0,2 1 5 15,-4-1-1-15,4 0 0 0,0-1 0 0,-3-3-7 16,5 4 8-16,-1-5-1 0,4 1 9 0,-2-2 0 15,4 0-1-15,-1-1 5 0,4 1 1 0,-2-1 16 0,0 0-1 0,0-1 4 16,1 0-7-16,1 0 1 0,1 2-4 16,0-2-1-16,-1-1-4 0,6 1-12 0,4-1-1 0,-2 2-1 15,4-1 6-15,2-2-4 0,4 3 12 0,-2 0-1 16,2-1 3-16,-2 2 2 0,4 0-2 0,-5 0 2 16,6 2-8-16,-6-1 0 0,3 0-5 0,-2 1-2 0,1 0-6 15,-3 0 0-15,1 2-3 0,-2-4-5 0,-2 3 5 16,0 1-7-16,0-2 1 0,-2 0 2 0,-3 1-4 0,0-2-16 15,-2 0-10-15,0 4-14 0,-4-5-16 0,1 5-22 16,-3-5-19-16,3 6-32 0,2-9 18 16,-3 3-43-16,-2-3-5 0,0 4-39 0</inkml:trace>
  <inkml:trace contextRef="#ctx0" brushRef="#br0" timeOffset="36911.17">5921 8844 1911 0,'-13'1'4'0,"1"1"7"0,1 0 6 15,5 1 17-15,-5 2 8 0,6-4 8 0,0 0 3 0,2-2 11 16,3 1-4-16,3-1 6 0,0 1 6 16,2-3-6-16,5 3 2 0,-1 0-8 0,7-2-6 0,-2-1-4 15,5 0 3-15,2 1-12 0,2-3-4 16,3 1-7-16,1-4-7 0,1 3 9 0,2-3 2 15,2 1 3-15,1-2-11 0,-1 1 5 0,1-3-12 0,0 3-3 16,-1-1-2-16,-2 3-7 0,-2-4-1 0,-1 3-5 0,0 0 5 0,-7 1-4 16,0 3 4-16,-1-3-1 0,-7 0-5 0,-1 5 2 15,-3-3 0-15,-3 3-3 0,0 0 2 0,-4-1-2 16,1 1-13-16,-2 1-19 0,-2-2-5 0,1 2-28 0,-4 0-28 16,2 0-42-16,-4-3-40 0,4 2-42 0,0-2-8 15,0 2-67-15</inkml:trace>
  <inkml:trace contextRef="#ctx0" brushRef="#br0" timeOffset="37430.37">6885 8504 1871 0,'0'0'23'0,"0"0"5"0,0 0 14 0,-4-144 5 16,9 125 10-16,0 0 8 0,3 1 7 0,1-1-8 15,2 3 4-15,1-4-6 0,-2 2-7 0,3-5 8 16,-1 2-8-16,0-5-1 0,-2 5-5 16,-1-6 5-16,-1-2 7 0,-2 4 0 15,-1-6-4-15,-3 8-14 0,-1-5 4 0,-1 6-3 31,0-4 16-31,0 7 1 0,0-1-5 16,0 3-13-16,-1-2 2 0,-1 5 5 0,0 0-9 0,1 7 0 0,-4-2-19 16,-2 5-11-16,0 0-10 15,-3 4 7-15,-1 1-8 0,-1 6-9 0,-3 0 8 16,0 2-6-16,-1 4 3 0,-3 4 1 0,1-2 4 0,1 4-4 0,-2-1 7 16,5 2 3-16,-2 0-7 0,5 0 0 0,1 0-1 15,0 1 3-15,3 1-2 0,2 1 0 0,2 0-2 0,1-1 1 0,2 2 3 0,2 0-1 0,1 0 3 0,-1-3-2 0,4 1-2 0,3-2 3 16,-2 4-2-16,4 0 0 0,0 3 1 0,3-2 3 0,2 5-4 0,-2 1 0 0,1 5-2 0,0-3 3 15,0 3-2-15,0-2 3 0,-2-3-1 0,0 0 3 16,0-1-4-16,0-1 6 0,-3-3 5 0,-2-1-7 16,3-1-2-16,-8-2 1 0,3 0-3 0,-1-3-4 0,-3 0 6 15,0-4-9-15,-1 2-10 0,-1-7-7 0,0 4-11 16,0-6-18-16,0 1-13 0,-3-5-25 0,1 2-34 16,-4-3-21-16,-1-1-19 0,0 1-17 0,-1-4-17 15,3-1 33-15,-1-3-65 0,-3 2 12 0,-1-6-36 0</inkml:trace>
  <inkml:trace contextRef="#ctx0" brushRef="#br0" timeOffset="37649.39">6825 8538 1767 0,'0'-4'-29'0,"3"3"40"0,0-2-33 15,5-2 47-15,1 0-39 0,4 0 57 0,0-1-51 0,2 3 3 0,-3-4 29 16,3 0-35-16,0 1 30 0,0-2-40 15,1 1 38-15,-3 0-60 0,0 0 50 0,4-1-6 16,2 3-6-16,0-1-13 0,3 0 27 0,-1 1-63 16,-1 0 18-16,0 1-22 0,-4-1-26 0,2 3-38 15,-5-1-27-15</inkml:trace>
  <inkml:trace contextRef="#ctx0" brushRef="#br0" timeOffset="37832.86">7136 8375 1791 0,'-3'-2'-24'0,"-4"-3"57"0,-2 1-43 0,3-3 23 0,-2 6 10 0,5-2 10 0,-1-1 6 0,3 2 10 0,-12 1 28 0,12 1-60 0,-4 1 45 0,5 5-22 0,-2-2-9 0,4 2 0 0,3-1 6 0,1 2-11 0,3 2 4 0,-1 2 4 0,5 2-2 0,-2 1 9 15,3 1-3-15,0 2-5 0,-1 2-13 0,-3-3-1 0,4 3-5 0,-4-2-1 0,1-1-5 0,-2-2-5 0,2 1 1 0,-3-4-5 0,3 2 1 0,-3-3 1 0,0-1-8 0,-3 1-7 0,-2-2-8 0,1-1-23 0,-4-4-27 0,2 4-30 0,1-5-27 0,0-2-7 0,-3-2-73 16</inkml:trace>
  <inkml:trace contextRef="#ctx0" brushRef="#br0" timeOffset="38109.9">7263 8236 1767 0,'-10'-2'9'0,"1"-1"11"16,2 3 5-16,-1-2 14 0,2 0 14 0,3-3 6 0,-3 3 0 0,-1 0 0 0,4-2-6 16,-2 2-13-16,5-2-4 0,0 3-16 0,0 1-17 0,0 0-23 0,0 4-17 15,2-4-24-15,3 3-19 0,4-5 10 0,-1-2-70 0,-5 7-23 0,0-6-64 0</inkml:trace>
  <inkml:trace contextRef="#ctx0" brushRef="#br0" timeOffset="38797.05">7511 8344 1688 0,'-7'2'11'0,"4"4"11"0,0-4 7 0,-3 0 2 0,5 2 10 0,-1-3 8 16,0 1 11-16,-1 0 8 0,0-1-8 0,3-1-5 0,-2 0 1 0,4 2 2 0,-2-2-5 0,3 0-3 0,-1 0-5 0,3 0-1 0,-2-2 11 0,4 2 1 0,-2 0-5 0,3 0-2 15,-3-1-6-15,4 0-6 0,-1 0-5 0,2-1-9 0,-1-2-12 0,2 3-5 0,0-2-4 0,-1-3-4 0,1 1 2 0,-2 0 3 0,1-1-1 0,-1 0-3 0,-1-1 3 0,-1 1-1 0,-1-1-1 16,2 0 2-16,-4 1-1 0,1-1-1 0,-3 2-1 0,1-2 5 0,-1 0-6 0,-1 0 6 0,-1 3 6 0,0-1 3 0,-1 2 3 0,-1-2-3 0,-3 1 1 0,2 2-2 0,-3 0 3 0,-2-1-7 0,-2 2-3 0,1 0-7 0,-5-1 1 0,4 0 1 0,-3-1-1 0,-1 3 5 16,0 0-8-16,0 1 3 0,-1 1-4 0,2 0 9 0,0 0-3 0,0-1 3 15,2 0 2-15,0 2-2 0,2-3 7 0,1 2-1 0,3 6 5 16,0-2 1-16,2 1 0 16,1 1 7-16,2 5-3 0,0 0 3 15,3 2 4-15,1 1 12 0,0 0 9 0,1-1 3 16,4 3 0-16,-4-4-8 0,5 0 3 0,-2-1 1 0,3 1-2 0,-2-3-6 0,3-2-12 0,-2 0-8 15,0-2 1-15,3-1 2 0,-1-1-4 0,1-1-1 16,1-1-10-16,0-3 0 0,0 0-6 0,2-2 3 0,2-1-5 16,-4 1 1-16,5-3 2 0,-3-2-7 0,4 0 6 15,-4-1 0-15,2-1 3 0,-2-2-6 0,1-2 4 0,0 0-7 16,-3 0 4-16,-1-1 0 0,0-2 3 16,-2 1-11-16,0-2-6 0,-5-2 5 0,0 5-7 0,-1 0 1 15,-5 2-5-15,2-4 3 0,-4 4-6 0,1-4 6 16,-6 2 8-16,2-3-2 0,-4-2 6 0,1-3 0 15,-1 1 6-15,-1-1-5 0,-2-1 4 0,0 1 5 0,-2 0-8 16,3 1 3-16,-2 1-1 0,1 1 2 0,2 4-5 16,2 2 6-16,-1 2 0 0,4 3-4 0,1 2 9 15,0 3-2-15,4 2-5 0,-3 0 1 0,3 3 1 16,0 0-1-16,0 1 1 0,0 5-1 0,0 1-1 16,3-1-2-16,-1 6 6 0,1-2 1 0,0 5 5 15,2 1-4-15,0 2 4 0,1 1 0 0,2 0 6 16,0 1 2-16,2 5 4 0,0-3 3 0,0-5-3 0,0 1 4 0,2 2 3 15,-1-2 2-15,3-6-8 0,-1 5 0 16,0-7-6-16,-1 3-3 0,0 0-1 0,1 3-2 0,-1-5-10 16,-1 3-1-16,0-4 1 0,0 1 2 0,-1-2-2 0,0-2-5 15,0 0-20-15,1-3-14 0,-2 0-19 0,1-3-25 16,-4 1-33-16,1-1-16 0,0-3-27 0,1 2-24 16,-1-2-11-16,1 0 4 0,1-4-10 0,-1 3 7 0,5-3 39 15,-2-3 0-15,-2 3-14 0,1-1-10 0,4-4-3 16</inkml:trace>
  <inkml:trace contextRef="#ctx0" brushRef="#br0" timeOffset="39357.65">8256 8231 1586 0,'1'-4'63'0,"1"0"-39"0,0-1 20 0,-1-1 6 0,-2-1 12 16,-1-2 19-16,0 1 6 0,1-2 21 0,-3 3-58 16,1-7 56-16,0 7-7 0,-3-5 1 0,3 5-8 0,-2-1-6 15,2 3 9-15,-4 1-20 0,4 0-1 16,-2 4-15-16,-2-3-17 0,-1 3-2 0,1-1-6 0,1 1-9 15,-5 0-19-15,5 0 4 0,-4 1-8 16,2 0-3-16,-1 1 8 0,-1 1-3 0,4 0 0 0,-1 4-3 0,-2-1 5 16,3 2 0-16,1 0 2 0,-1 4-2 0,2 0 3 0,-3-1 2 15,4 1 8-15,0-1 5 0,1-2 3 0,0 1 2 16,2-1 5-16,2 2 5 0,-2-3-8 0,3 0 1 0,0 0-9 16,3 2-6-16,-3-1-3 0,4-1-3 0,-4 3 2 15,4-6-2-15,-1 1 2 0,3 1 0 0,-1-2 0 16,0-3 3-16,0 3-1 0,0-3-2 0,1-2-8 0,1 1 1 15,-1-4-1-15,2 0-5 0,-1-1 0 0,1-1 0 16,-2-2 4-16,1-2-2 0,2 3 0 0,-2-7 2 16,-2 4 0-16,4 2-2 0,-4-1-2 0,2 0 4 15,-3 0-6-15,2 2 1 0,-4-4 4 0,1 4-6 0,-1-5-1 16,-4 0 4-16,1-5 6 0,-4 1-10 0,2-1 0 16,0-3-2-16,-3-2-1 15,-2 1 4-15,-1 1-3 0,-1-2 4 0,-2 0-3 0,1 0 1 16,0-1 1-16,-4 3 4 0,2 0-1 0,-1 2-5 0,2 3 10 0,4-1-12 0,-1 6 0 15,2 2 9-15,1 0-8 0,3 3 2 0,-3 4-5 16,3 1 3-16,3 1-2 0,-3 4 4 0,0 1 0 16,3 2-6-16,1 4 12 0,-1 1-5 0,0 1 8 15,2 2-2-15,2 4 1 0,0-1 6 0,1 0 4 16,-2 0-4-16,5 2-3 0,-3-1 7 0,0 0-5 0,2 0 2 16,-1-2 1-16,1 0-6 0,-2-1 0 0,2-4 0 15,-2 0 2-15,0-4-3 0,3-1-2 0,-4 1-2 16,2-4-5-16,-2 2 7 0,3-5-6 0,-3 1-17 0,1 0-13 15,0-4-30-15,1 2-34 0,-4-4-23 0,1 2-25 16,-1-6-29-16,-3 2-26 0,1 2-2 16,2-3-16-16,-1-2 47 0,2 4-32 0,1-1 20 15,-2-3-15-15,3 1-36 0</inkml:trace>
  <inkml:trace contextRef="#ctx0" brushRef="#br0" timeOffset="39863.32">8631 7970 2140 0,'1'-2'-36'0,"2"-6"13"0,-3 6 13 0,-6-4 18 0,4-2 13 0,-1 1 15 0,-2-1 12 16,-4 3 16-16,4-5 49 0,0 4-5 0,-1-2-10 0,6 3-4 0,-6 2-1 16,6 1-14-16,-8-3-9 0,5 4-19 0,-2-1-9 15,0 2-7-15,-1 2-2 0,-1-2-15 0,0 3-9 16,0 0-8-16,1-1 4 0,0 1-1 0,-1 3-1 0,0 0-1 16,0-1 2-16,-2 2-3 0,2 2-1 0,0-2 7 0,0 2-4 15,4-1 0-15,0 1-1 0,-2 0 0 0,3 1-1 16,2-2 5-16,0 1 2 0,0 0-1 0,2 0-4 15,1 2 7-15,0-2 6 0,4-1 1 0,-1 3 8 0,0-3 4 16,4 2-9-16,-1-2 8 0,2-1-5 0,-1-2 1 16,1 2-12-16,1 0 0 0,-2-3-3 0,3 0-5 15,-1 0-4-15,1 1 0 0,1-1-1 0,-1 0 3 0,1 0 2 16,0-1-6-16,-1 1-2 0,-2 1-3 0,2-2 8 16,-2 1-5-16,-2 0 9 0,1 2-11 15,-4-1 3-15,2 0 3 16,-2 1-1-16,-3 1-1 0,-1-2 5 15,1 1-4-15,-3 1-2 0,-1-1 7 0,-1 1-3 0,-3-2 1 0,0-1-2 16,-4 0 0-16,3-1-6 0,-4-1-8 16,-1-2-4-16,0 0-8 15,-2 0-2-15,1 0-4 0,-4 0-5 0,2 0-7 0,1 0-21 16,-1 0 2-16,1 0-17 16,-4 0-13-1,7 0-18-15,-6 0-24 16,6 0-4-16,0 0-17 15,4 0 13-15,2-2-16 0,1-5 36 0,-1 1 1 16,2 0-14-16,2-1-13 16,0 0-22-16</inkml:trace>
  <inkml:trace contextRef="#ctx0" brushRef="#br0" timeOffset="40133.49">8616 7944 1855 0,'2'-1'-21'0,"2"-1"6"0,-4 7 16 0,-1-5 9 0,1 0 8 0,-3 0 13 0,3 4 18 0,-8-4 5 0,8-2 29 0,-8 4 0 0,6-6-11 0,-1 6-2 0,0-6-5 0,0 6-1 0,-2-4-10 16,3 4 5-16,-2 0-1 0,1 4-7 0,-2-2 2 0,3 3 13 0,-4 2 4 0,3 3-6 0,-2 1-7 0,-1-1 2 0,1 5 0 0,0-2 14 0,2 4 0 0,-2-4-17 0,-1 7-7 0,1-8 0 0,1 6 7 0,-3-5-6 0,4 4-9 15,-2-3-6-15,4-3-4 0,-4 1 6 0,5-4 4 0,-5 0 3 0,8-2-4 0,-6 1 5 0,6-6 9 0,-3 4-5 16,2 0 0-16,1 0-7 0,0-2-1 0,2 4-4 0,-2-7 7 0,1 6-6 0,-1-3 5 0,4 0-1 0,-7-1-6 0,7-2-1 0,-4-1-6 0,0-1 1 0,0 0-15 0,2 2-1 0,-3-2-15 0,1-2 1 0,1 1 2 0,-2 1 3 0,0-1 2 0,1 0-7 0,0-2 0 0,-3 1-8 16,0-1-29-16,3-2-22 0,0 1-38 0,-3-1-53 0,2 0-52 0,-4 1-64 15,-1-1-69-15,6-2-62 0,-6 7-66 0</inkml:trace>
  <inkml:trace contextRef="#ctx0" brushRef="#br0" timeOffset="55487.71">7370 7385 1911 0,'0'0'19'0,"-6"-25"3"0,6 25 23 16,0 0 15-16,0 0 12 0,0 0 12 0,0 0 18 0,0 0 0 15,0 0 0-15,11-19-5 0,-11 19-8 0,0 0-12 16,0 0-4-16,0 0-9 0,0 0-13 0,0 0-9 0,0 0-3 16,17-5-5-16,-17 5-15 0,0 0-1 0,0 0 14 15,0 0 1-15,0 0 5 0,0 0 4 0,8 16 3 16,-8-16 13-16,0 0 5 0,0 0-3 0,0 0-7 0,-4 91-10 15,4-73-3-15,-2 1 3 0,4 1-7 0,-4-2-9 16,4 2-1-16,1-2-3 0,0 1-3 0,1-1-6 16,1-1-2-16,2-1-5 0,-1 0 4 15,2-2 2-15,0-1-7 0,1 0-1 0,1 0 1 0,-1-4 4 0,4 2 0 16,-3-4-5-16,3 0 4 0,-1-3-6 0,3 1 3 16,-2-1 3-16,4-4-3 0,-4 0-1 0,4 0 0 0,-4-4-1 15,4-1-7-15,-4-1 6 0,0 1-3 0,4-4-1 16,-4 0-3-16,1-2 3 0,-3 0-6 0,2 1 2 15,-2-4-5-15,-3 1-2 0,3 0-4 0,-5-4 0 0,2 4-5 16,-3-5-3-16,1 3-2 0,-2-3 5 16,-2-1 4-16,0 0-3 0,-2-2 3 0,-2 1-1 15,-4 1 2-15,3-4 2 0,-2 3 5 0,-1 0 1 0,1 2 1 16,0-1 1-16,-1 3 2 0,0 2-1 0,0 3 11 0,2 1-10 16,1 3 4-16,0 0-2 0,1 4 4 0,1-1 0 0,-2 3-4 15,3-2 8-15,0 3-13 0,0 0 17 0,0 0-10 16,0 0-3-16,0 3 1 0,0-3 0 0,3 1 1 15,-3-1-10-15,0 2 15 0,1-2-13 0,-1 0 8 16,2 0-2-16,-2 0-16 0,1 0-6 0,1 2-14 0,-2-2-18 16,0 0-42-16,3 0-19 0,-6 0-42 0,0 3-38 15,1 0-36-15,4 0-13 0,-4-2-78 0</inkml:trace>
  <inkml:trace contextRef="#ctx0" brushRef="#br0" timeOffset="55852.23">7908 7159 2257 0,'-7'-8'10'0,"0"4"14"0,4-1 22 0,4 5 19 15,-1 0 5-15,-1 0 2 0,4 0 4 0,-2 0 2 0,5 3 0 0,-3 1 4 16,1 1-19-16,-1 3 7 0,2 3 9 0,-2 4 16 15,0-1 15-15,4 5 11 0,-2 2 13 0,2 0-11 16,-2 1 17-16,1-1-2 0,1 3-6 0,-3-2-8 0,2-1-1 16,-1 2 3-16,0-2-27 0,-2 0 3 0,2-1-19 15,-3 2-11-15,2-3-3 0,-1 0-11 0,-3-3-13 16,3 1-18-16,-1-4 28 0,1 1-8 16,-1-3 1-16,1-4-9 0,0 3-7 0,-3-5 2 0,3 0-5 0,-1 1-3 15,0-2-19-15,-1-4-1 0,1 4-2 0,-2-4-7 0,0 0 10 16,4 0-4-16,-4-1-5 0,3-2-28 0,-3 1-29 15,0-4-11-15,2 1-34 0,0-5-10 0,1 0-53 0,-2-2-43 16,1-2-33-16,-2-1-11 0,0 1-17 0,0 0-43 16,-5 1-12-16,4 5-47 0,-3-1 18 15,-3 2-59-15</inkml:trace>
  <inkml:trace contextRef="#ctx0" brushRef="#br0" timeOffset="56210.37">7874 7673 1935 0,'-4'2'9'0,"-2"0"15"0,3-2 17 15,3 0 17-15,-2 0 16 0,4 0 22 16,-1 3 14-16,2-7-2 0,5 4 2 0,-5-3-4 16,5 3-3-16,-1-1-13 0,6-3-7 0,-1 4-10 0,1-4 3 0,4 4 4 0,0-7-7 15,-1 4-4-15,3-2 1 0,0 1-7 0,-2-1 5 16,1-2-9-16,-1 0-16 0,0 2-4 0,-1-2 0 16,-3 0-6-16,1 3-17 0,-3-3 1 0,0 4-11 15,-3-1-6-15,0 1-1 0,-3 0 2 0,3 0-14 0,-4 2-21 16,1-3-16-16,-2 1-28 0,1 0-48 0,-3-2-35 15,-1 2-49-15,2 2-57 0,1-3-4 0,-3 1-56 0</inkml:trace>
  <inkml:trace contextRef="#ctx0" brushRef="#br0" timeOffset="56524.58">7745 7114 2392 0,'-5'-6'9'0,"2"0"23"0,0 3 22 0,6-1 9 0,0 4 19 0,-1 0 9 0,4-2 8 0,2 0 15 16,0 0 9-16,4 1-17 0,1-4-12 0,2 1 3 0,2-3-11 0,6 1 2 15,-2-2 5-15,6 2 1 0,0-2-12 0,1 1-3 0,2-2 2 16,-1 1-1-16,-1 1-6 0,-1 0-14 0,1 0-17 0,-5 1-8 16,-1 0-7-16,0 3-3 0,-6-2-16 0,-2 3-5 15,-3-1-5-15,-3 3 4 0,0 0-2 0,-5 0-28 16,0 0-18-16,0-1-39 0,-3 1-31 0,0 0-67 0,-6 3-59 0,-5 1-93 16,2 0-38-16</inkml:trace>
  <inkml:trace contextRef="#ctx0" brushRef="#br0" timeOffset="57504.15">7384 9018 2265 0,'-8'-9'18'0,"1"0"8"0,0-1 35 0,4 5 12 16,3-2 28-16,-3 1 9 0,1 1 6 0,7 0 13 0,-5 4 1 0,0-2-10 0,0 5-25 15,0-4-8-15,-3 4-23 0,-2-1-4 0,2 0-12 0,-5-1-9 0,2 5-3 16,-4 1 4-16,2 2-4 0,-4 0 14 0,2 3 6 16,-3 0 1-16,48 0 12 0,-47 4 14 0,4-1 0 0,1 4 4 15,-2-3-4-15,5 3-5 0,-3 0 1 0,7 3 6 0,-49-4 1 16,50 2-13-16,-2-1-14 0,2 1-7 0,1 0-8 15,4-2-8-15,-2-2-15 0,5-3-10 0,2 2-11 0,-1-4-1 16,4 1-1-16,2-4 1 0,2-1 8 16,0-3-4-16,6-3-29 0,-1 0-24 0,3-3-53 15,-1-3-66-15,2-1-76 0,-3-1-67 0,-4 3-82 0,1-6-69 16,-4 2-44-16</inkml:trace>
  <inkml:trace contextRef="#ctx0" brushRef="#br0" timeOffset="58085.25">7781 8902 1831 0,'3'-2'18'0,"-1"-2"26"0,1 0 13 0,-1 4 20 16,-4-3 11-16,4 1 13 0,-1-4 14 0,-1 1 6 0,2 2-14 0,-2-4-6 0,3 3-2 0,-1-1-13 0,-1 0-11 15,1 0-13-15,-2-1-10 0,0 3-2 0,-2-3 0 0,1 1-14 0,-1 1-8 0,-3 1-6 16,1-2 5-16,0 4 1 0,-2-2-4 0,-2 1-6 0,-1 1-6 15,-1 1-1-15,-1 1-8 0,-1 2 3 0,-1 2-1 0,-1-2-3 16,-1 4 5-16,3 0 3 0,-3 0-1 0,3 1 2 16,-1 0-1-16,4 1-3 0,-2-1-3 0,4 1 3 15,1 0 0-15,-1 2 0 0,4-3-3 0,3 3-3 0,-4-3 0 16,8 3 5-16,-4-3 2 0,3 1-7 0,4 0-3 16,-1-1 0-16,1-2 5 0,4 3 4 0,1-3 1 15,1 1 0-15,3-1-4 0,4-1 3 0,-2-3 0 0,2 0 2 16,1 2-4-16,-2-3-5 0,1 0 5 0,1 1-5 15,-2-1-1-15,-2-1 1 0,-1 2 2 0,1 0-1 16,-4-1 0-16,-3 1 2 0,1-2-7 0,-3 3 4 0,-3 0-1 16,-2-1-1-16,0 1 0 0,-3 0-1 0,0 0-1 0,-3 1 4 15,-2 1 0-15,0 2-3 0,-3-2 0 0,-3 1 6 16,0 3-8-16,-3-2-3 0,-2 1 4 16,-3-3-8-16,3 2-8 0,-3-2-6 0,3-1-1 0,-4-3-9 15,4 3-6-15,-3-4 8 0,5 0-16 0,-2-4-14 16,2 3-5-16,-2-4-8 0,3 2-24 0,-1-3-21 0,0 1-10 15,3-2-26-15,-2 1-16 0,8-8 13 0,-1 4-16 16,0-1-37-16</inkml:trace>
  <inkml:trace contextRef="#ctx0" brushRef="#br0" timeOffset="58506.79">7974 8750 2494 0,'-5'0'28'15,"2"0"23"-15,3-2 27 0,0 4 23 0,0 0 19 0,-3-1 16 0,3 3 9 16,3-4 4-16,-3 4-24 0,0-1-27 0,0-3-26 0,2 1-19 15,-2 0-17-15,0 2-10 0,0 2 3 0,0 0 9 0,0 3 0 0,0 0 9 0,0 1 0 0,1 4-2 0,3 0-1 0,-1-2-4 0,0 2-11 0,0 1-13 0,4-1-1 0,0-2-4 0,0 2 1 0,-1-2 2 0,0 0-4 0,1-2 1 0,4 0 0 0,-5-1 2 0,4-1-1 0,0 0-4 16,-3-4 1-16,4 2 0 0,1-2-4 0,-2 0-1 0,0-3-1 16,2 0-6-16,-1 0-2 0,-1-3-13 0,4-2 1 15,-1 1-15-15,-1-3-7 0,-1-1-6 0,-1 0-8 0,-1 0-4 16,-1-3-5-16,0 0 8 0,-3-2-11 0,0 1 10 0,-2-5 2 16,0 2 0-16,-3-3 12 0,-3 0 0 15,2-1 10-15,-6 2 2 0,2-2 11 0,-3 1-2 16,2 2 13-16,-5 0 5 0,3 3 0 0,-2 2 4 0,1 0-3 15,1 5 5-15,0 1-2 0,3 1 4 0,-2 3-2 0,2-2-1 16,3 3-4-16,-1 3 5 0,-2-2-2 0,5 3-4 16,-3-4 1-16,0 5-2 0,1-3 1 0,-1 2-18 15,3-1-17-15,-2-1-31 0,2 2-31 0,0-1-44 0,-4 3-42 16,8-3-40-16,-2-1-25 0,1 3-68 16</inkml:trace>
  <inkml:trace contextRef="#ctx0" brushRef="#br0" timeOffset="59010.54">8332 8643 2307 0,'-7'-6'20'0,"1"-1"33"15,0 0 17-15,2 2 31 0,-1-1 22 0,0 1 19 0,1 2 6 0,4 1 23 0,-3-1-27 16,3 6-28-16,0-6-18 0,0 3-30 0,3 3-26 0,-3-3-14 15,2 2-8-15,0 1-22 0,1 2 8 0,3 4-13 16,-5-2 8-16,6 6-2 0,-1 0 4 0,1 2-4 0,2 2-1 16,-1 1 4-16,0 1-4 0,-2-3 8 0,3 2-8 15,-4-1 8-15,3-1-8 0,-3-3 2 0,0 2 4 0,2-1-5 0,-2-2 3 0,0-2-2 16,-2 1 4-16,2-2-8 0,-3-2 1 16,1 1 4-16,0-5-10 0,0 5 4 0,-2-6-1 0,1-1 4 15,-2 1-3-15,0 0-1 0,0-4 7 0,0 0-3 0,0 2 8 16,-2-3 0-16,2 1-1 0,-1-1-4 0,1-3 3 15,-4 0 0-15,5-1-4 0,-1-1 4 0,0-2-7 0,3-3 0 16,-2 0 5-16,1-2-1 0,1-1-4 16,2-1 4-16,-2 1 3 0,2-2-8 0,-2 4 5 0,1-1-6 15,-1 2 2-15,4 4 2 0,-2-1 3 0,3 4-8 0,0 2 0 16,3 2 0-16,0 2 6 0,3 0 0 16,2 4-3-16,-3 1 3 0,-1 3 2 0,0 0 3 0,-2 1 3 15,0 3 6-15,-4 1 1 0,1-3 7 0,-4 3-2 0,1 0 5 16,-2-1-2-16,-2-1 8 0,-2 1 9 0,-2-4-3 15,1 4-3-15,-4-4 1 0,1 1 3 0,-4-4-6 16,0 4-3-16,0-5-11 0,-4 2-6 0,-2-2-3 16,3 0-5-16,-1-2-4 0,1-1-16 0,1 1-12 0,4-4-11 15,0 2-12-15,6-5-21 0,-1 3-12 0,3-4-35 16,-4-1-41-16,1 0-30 0,-1 1-44 0,1-2-36 0,-2-3-14 16,2 1-76-16</inkml:trace>
  <inkml:trace contextRef="#ctx0" brushRef="#br0" timeOffset="59267.91">8771 8688 2782 0,'6'1'39'0,"-6"2"29"0,4-3 27 0,-3 3 30 0,-2-2 30 0,-1-1 25 15,4 3 32-15,-2-3 18 0,0 2-13 0,1-4-18 16,1 2-9-16,-1 0 4 0,1 0-20 0,0 0-15 15,-2 0-36-15,0 0-13 0,-2 2-25 0,2-2-11 16,-3 1-22-16,4-1-34 0,-2 2-4 0,2-2-14 16,-1 0 3-16,2 1-6 0,-2-1-5 15,3 3-16-15,-3-1-37 0,2-1-19 0,3-1-52 0,-1 0-54 0,-2 0-61 0,1 0-67 16,-2 0-66-16,-1 0-61 0,0 0-26 0,0 0-67 0</inkml:trace>
  <inkml:trace contextRef="#ctx0" brushRef="#br0" timeOffset="59665.85">9155 8448 3051 0,'-8'-4'17'0,"-1"-1"34"0,6-3 24 0,-2 4 22 0,-3-6 13 0,5 4 14 0,-3 1 4 15,4-1 2-15,-1 3-9 0,3-1-21 0,0 2-21 0,0 0-24 16,5 1-9-16,-4 1-17 0,2 1-6 0,-1 1 3 16,1 2-3-16,4 0-16 0,-1 4 4 15,2 0 5-15,1 3-1 0,-1 2 11 0,6 5 0 0,-4 2-7 16,4 0-2-16,-1 3 8 0,-2 2-7 0,3 0-6 0,-3 4-2 0,0-2-3 15,0 1 2-15,-1-1-1 0,-1 2-3 0,2-5-5 16,-4 1-1-16,-1 0 1 0,-1-2 1 0,0-3-2 16,-2-1-2-16,1-3 3 0,-4 0 2 0,-4-2-1 15,1-1-1-15,-2-2 6 0,-5-2-12 0,1 0-5 16,-5-4-29-16,-1 1-17 0,-4-2-24 0,1-1-19 16,-3-4-24-16,0-1-41 0,1-2-25 0,-1-2-37 0,1-1-17 15,-1-2-30-15,5 0-31 0,-1-7-6 0,1 3-60 0</inkml:trace>
  <inkml:trace contextRef="#ctx0" brushRef="#br0" timeOffset="60638.54">9122 8631 1960 0,'-5'4'14'0,"1"-2"22"0,-1 0 22 0,2-2 19 0,1 2 29 15,2-2 9-15,-1 0 28 0,1 2 9 0,0-2 6 0,1 2-8 0,1 0-9 0,-2-2-2 0,3 1-22 0,-3-1 1 0,5-1-25 0,-4-3-4 0,4 0-8 0,1 0-13 16,4-3-12-16,1 0-9 0,2-2-10 16,4-1-7-16,-1-2 1 0,4 2-10 0,0-2-8 0,2 1-1 15,-2-3 1-15,4 4-9 0,-5-4 3 0,3 1-3 16,-2 2-3-16,-2-1 7 0,-1 4-7 0,-1-3 0 0,-2 5-2 15,-3-1 6-15,-3 2-6 16,-1 1 1-16,0 1-1 0,-3 1-6 0,-1 0 8 0,0 1-6 16,-3-1-8-16,0 1-24 0,0 2-8 0,0-1-14 0,0 3-17 0,3-1-20 15,-3 0-22-15,0 1-13 0,3 1-16 0,-3-1 8 16,0 2-14-16,0 1 6 0,0-4-6 0,0 4 6 0,2-3 4 16,-2-1 13-16,2 3 17 0,-1-3 2 0,1 0 15 15,-2-2 3-15,4-2 20 0,-1 4 19 0,-3-2 11 16,0-2 8-16,0 2 12 0,2 0 11 0,-2-2 18 0,0 1 15 15,0-1 9-15,0 0 4 0,2-2 2 0,-2 3 12 16,0-3 9-16,-2 0 8 0,2 1 5 0,-2-1-2 16,2 0 6-16,0 1 10 0,-3-2 14 0,3 2-9 0,-4-1-6 15,4 1 8-15,-2-1-2 0,1 4 2 0,-3-1-10 16,1 1-13-16,0 0-7 0,1 0 9 0,-1 1 0 16,-2-1-11-16,2 2-6 0,-1 0-10 0,2-1 5 0,-3 2 11 15,2 1-3-15,0 1-6 0,0 2 2 0,0 2 7 16,-1-1 8-16,1 4 7 0,3-1-4 0,0 4-2 15,0-1 7-15,0 4 4 0,3-1-3 16,2 1-14-16,-2-2-2 0,2 3-12 16,2-4 0-16,0 1-12 0,-2-1-7 0,3-5-17 0,2 3-2 0,0-4 2 0,-2 0-8 15,2-2 2-15,2-1 4 0,-2-3-4 0,3 1 0 16,-2-1 5-16,0-3-2 0,0-1-3 0,3-1-2 0,-3-2 5 16,2-2-12-16,-2 0 7 0,0-4 0 0,0 0-9 0,-1-2-3 15,-1 0-3-15,-1-2 1 0,-2-1-2 0,1 1 5 16,-3-3-10-16,0-1-2 0,-4 2 4 0,-2-3 4 15,0 1-2-15,-4-2 6 0,0 2-1 0,-5-4-7 16,-2 4 8-16,-3-1 2 0,2 3 0 0,-5 0 1 0,-2 1 4 16,-1 6-9-16,-3-1 0 0,0 5 4 0,-1 5-9 15,-1 0-25-15,1 4-8 0,0 0-34 0,-2 3-34 0,3 2-54 16,4 3-70-16,-4 3-88 0,6 0-96 0</inkml:trace>
  <inkml:trace contextRef="#ctx0" brushRef="#br0" timeOffset="62683.04">8259 9426 1976 0,'-7'-3'8'0,"1"-3"13"0,-1 6 14 0,3-5 18 0,-5 1 9 0,2-1 1 0,-3-7 14 16,0 9 10-16,3-6 2 0,-1 4-12 16,-1 0-8-16,0 3-20 0,-1 1-8 0,3 1 9 0,0 1-5 0,-3 3 0 15,4-1-1-15,-5 2 2 0,5 4 2 0,-4-2 8 0,4 6 23 16,-5-4-9-16,5 7 1 0,-1-3 4 0,1 4-8 16,-1-1 4-16,3 0 2 0,-1-1-5 0,2-2-19 15,1 3 3-15,2-5-7 0,0 2-13 0,0-4-3 16,2 2-4-16,3-5-6 0,-2 1 1 0,4-3-6 0,0 0-1 15,1-3 0-15,0 1 0 0,3-2 0 16,2 0-5-16,0 0-8 0,4 0-1 0,0 0-8 16,-1-2-16-16,1 2-20 15,2-5-14-15,0 2-5 0,-3-5-3 0,1 2-13 0,0-8-9 0,-5 1-3 16,-1 0 5-16,1-6-2 0,-2 5 1 0,-4-8 4 0,-1 7-11 16,-2-6 7-16,-3 4-2 0,-1-4 10 0,-2 2 8 0,-1-2 10 15,-4 0 15-15,0 3 5 0,-2-2 20 0,-2 1 11 0,3-3 20 0,-7 3 5 16,3 1 14-16,-1 1 14 0,1 3 4 15,5 3-2-15,-1 4-6 0,1-1-3 0,3 8-5 0,2 0-3 16,3 0-15-16,-3 5-1 0,3 0-1 0,0 4 15 0,0 0 13 16,3 5 5-16,-3 1-1 0,3 3 9 0,2 0 14 15,0 6 10-15,0-2-5 0,4 3-10 0,-1-2-6 0,0 1 9 16,0-1 2-16,3-1 1 0,-1-2-9 16,-2-2-13-16,2 0 2 0,0-3-6 0,-4-1-3 0,7-1-12 15,-7-1-8-15,2-2-3 0,-1-1-5 0,2-2-4 16,-3 1 0-16,1-3-3 0,-3-1-2 0,0-3 5 15,0-1 0-15,1 0-8 0,-2-1 2 0,0-5 4 0,2 1-6 16,0-1 3-16,0-3-3 0,0 2-4 0,2-4-1 16,-2 0-9-16,0-2 1 0,-2-1-4 0,3-3-5 0,-1 1-1 15,1-1 10-15,-3 1-9 0,2 0 4 0,-2-1 6 16,2 4 4-16,-2 2 4 0,-1 1 3 0,1 2-1 16,-1 3-3-16,0 1 10 0,-2 2-3 0,2 0 1 0,-2 4-3 15,0 2-1-15,0 0 3 0,3 2 2 0,-3 1 0 16,3 1-3-16,1 1 5 0,-1 1 6 0,0-1-3 15,4 1-1-15,-3 0 2 0,2-1 9 0,1-1-6 0,-1-1 1 16,1 0-1-16,0 0-2 0,3-3 8 0,-1 1 1 16,-2-1-4-16,5 0-3 0,-4-3-1 0,0-1-1 15,5 0 1-15,-4 0-2 0,4-1-5 0,-1-3-4 16,0 0 6-16,2-2-8 0,-3 1 3 0,3-1 6 0,-3-2-5 16,2 0 1-16,-2 1-2 0,-2-2-1 0,-1 2 3 15,0-2 1-15,0 1 1 0,-5-3-4 0,2 2 1 0,-3-3 1 16,-1 1 2-16,-1 1 2 0,-1-1 0 0,-3 2-5 0,1-1 0 15,0 3 1-15,-3 2 2 0,1-2-5 16,0 4 6-16,1-1 2 0,-3 3-8 16,2 0 7-16,-1 1-2 0,0 1 2 0,1 0 1 0,-3 3 4 15,3-1 1-15,-1 4 6 0,0 0 3 0,3-2 4 16,-4 5 4-16,4-2 3 0,0 3-2 0,0-4-2 0,1 3-6 16,2-3-8-16,-3 1 1 0,6-2-3 0,-1 2-7 0,-1-3-4 15,1 2 7-15,1-1-5 0,0-2 0 0,-1-1 2 16,3 1-4-16,-2-1 2 0,0-1-2 0,0-1 5 15,5-1-7-15,-5 0 1 0,5-1 0 0,-3 1 2 16,1-2 4-16,4-3-7 0,-4 2 2 16,0-2-7-16,1 0-3 15,2 1 8-15,-3-1-6 0,-1-3-6 0,3 1 0 16,-4 0 6-16,3-2-6 16,-4 2 6-16,0-3 0 0,2 1-9 0,-2-2 15 15,1 4-2-15,-4-2 5 0,1 2 4 0,-1-1-1 16,0 3-3-16,2 1 7 0,-2 0-1 15,2 1-9-15,-2 3 4 0,1 0-7 0,-1 0-6 0,3 3 10 0,0-1-7 0,2 2-1 0,-2 0 6 16,3 2-1-16,1 2 8 0,-1 0 1 0,3-1 4 0,1 4 7 0,-2-3-1 0,3 0 2 16,-5 0 1-16,4 1-2 0,-4-2-7 15,2 1-2-15,-2-2-3 0,2 2-8 0,-3-6 4 16,2 1 3-16,0 1-6 0,-4-2 3 0,1 0 0 16,-1-2-1-16,0 0 2 0,-3-2-1 0,3 2 7 0,-1 0-10 15,0-4 1-15,-1-1-11 0,1 3-3 0,2-6-8 0,-4 3-9 0,3-4-2 0,2 4-13 0,-2-6-3 0,0 1-1 16,-1-3 2-16,3-1-5 15,-2 0 8-15,0-4 7 0,3 1-4 0,-3-3 14 0,-1 3 2 0,1-2 3 0,2 4 9 16,-2-1 8-16,1 4 3 0,0 2 2 0,2 3 4 16,-3 2-7-16,1 4 4 0,-1 1 2 0,0 0-5 15,0 1 4-15,1 4-2 0,0 2 2 0,-2 3 1 16,4 0 2-16,-3 2 7 0,2 0 7 0,-2 4 5 0,2-2-1 16,-2 1 2-16,2-1 3 0,-2 0-1 0,2-2 3 15,-2 0-2-15,3-2-9 0,-3 2 1 0,1-4-6 0,0-2 1 16,1 0-3-16,-2 2 0 0,2-3-3 0,-4 0-4 15,1-4 6-15,1 1-1 0,0-2 0 0,-1-2 0 16,0 2-4-16,1-1 2 0,0-4 1 0,0 1-2 0,3-1-3 16,-1 0-5-16,1-3 7 0,3-1-3 0,-3 1-2 15,3-1 6-15,-1-2-5 0,0 1 2 0,-1 1 1 16,3-3-1-16,-2 4-5 0,0-3 3 0,0 4 1 0,-2 1-5 16,-1 1 1-16,2 3 4 0,-4-2-2 0,-2 2 3 15,1 2 0-15,-2 0-2 0,2 0 1 0,-2 0 1 16,-2 0-2-16,2 0-3 0,0 2 2 0,-2-2 2 15,2 0 1-15,0 2 5 0,2-2-2 0,0 2-1 0,-1-2 5 16,2 0 3-16,0 0 0 0,0 0-5 0,1 0 4 16,0 2 0-16,1-2 2 0,-2 0-1 0,7 0-4 0,-4 0-3 15,0-2 5-15,2 0-1 0,3-2-5 0,0 1-1 16,-1 0 2-16,4-2-4 0,-1-1 8 0,4 3 1 16,-4-4-11-16,1 2 4 0,-3-4 4 0,0 4-3 0,0-3-4 15,-1 1 4-15,-4 0-3 0,2 1-4 0,-2-3 11 16,-1 2-4-16,-2 0 2 0,-1-1 2 0,-4 1 0 15,1 2 2-15,-3-2 1 0,1 2 4 0,-1 0-7 16,-3 3 4-16,1-1-3 0,0 3 3 0,-1-1-5 0,-2 2-1 16,-1-1 0-16,2 3-1 0,-6-1 5 0,5 3 1 15,-3-3 2-15,0 3-7 0,1 0 5 16,3-1-2-16,-3 1-2 0,3 1 0 16,2-1 6-16,1 0-7 0,-3-1 1 15,5 3 9-15,1-2 6 0,1 2 3 16,1-1 1-16,1 1 8 15,1 0-6-15,3 0 3 0,1-1-5 0,-1 5 0 0,3-4-2 16,0 3-1-16,2-2-1 0,2 3-10 0,-1-2 1 0,1 4-2 0,1-4 2 0,4 2 1 0,-4 1-4 0,1 0 0 0,-1 1-5 16,0-1 4-16,2 1-4 0,-3-2-1 0,-2 1 1 0,0-2-7 0,-3 0 6 15,-1 0-5-15,-3-3 10 0,1 1-1 0,-4 0 0 0,-4 0 1 16,4-3 7-16,-3-1-9 0,0-1-3 0,-2-1 2 16,3 0-13-16,-1-2-15 0,-2 0-29 0,0-4-11 15,2 4-36-15,-4-5-20 0,2 4-47 0,-2-5-52 0,-1-4-45 16,-2 0-42-16,0 3-35 0,4-7-28 0,-1-3-71 15</inkml:trace>
  <inkml:trace contextRef="#ctx0" brushRef="#br0" timeOffset="63116.65">9547 9124 2066 0,'0'2'27'0,"0"-2"19"0,2 2 22 0,1-4 24 0,-1 4 25 15,-1-1 18-15,1 0 11 0,-2-1 27 0,0 0-21 0,0 4-3 16,3-3-18-16,-1 2-7 0,0-3-20 0,1 1 3 16,0-2-11-16,4 0-23 0,-2-1-2 0,0-2-15 0,2 3-8 15,-1-1-10-15,1 0-9 0,2-1-17 0,-3 2-3 16,0-2-6-16,1 2 1 0,2-2-8 0,-3-1 7 16,1 0-4-16,-1 1 1 0,3 1 0 0,-4-5 1 0,2 3 5 15,-1 0-15-15,-1-3-2 0,2 2-10 0,-2-1-2 0,-2-1-5 16,-3 3-11-16,4-3-5 0,-4 1-11 0,0-2 9 15,-2 2 3-15,0-3 3 0,1 3-6 0,-4-3 5 0,-1 2 2 16,0-1 10-16,-2 1 7 0,1 0-4 0,-5 1 5 16,2 1 4-16,1 0 9 0,-4 3 1 0,2 2 7 15,0 0-2-15,-2 2 0 0,2 3 8 0,1 0 11 0,-2 3 4 16,2 0 1-16,-2 1 9 0,6 1 9 0,-1 4 7 16,2-3 15-16,1 3 6 0,2 0-8 0,0 1 1 15,6-3-2-15,-1 3 8 0,3-3 2 0,1 0 0 0,3 0-14 16,0-1-4-16,1-2 2 0,3-1-6 0,-1 1-1 15,3-2-16-15,0-3-12 0,1 0-9 0,-1-2-5 16,1-1-1-16,1-2-33 0,1-2-29 0,1 0-48 0,-2-3-34 16,-1 1-43-16,-1-4-35 0,1 1-46 15,-4-2-41-15,1 3-12 0,-1-4-10 0,-3-4 38 0,0 2-19 16</inkml:trace>
  <inkml:trace contextRef="#ctx0" brushRef="#br0" timeOffset="63324.34">9734 8803 1711 0,'-7'0'22'0,"3"1"9"0,4 4 6 0,-1-2 20 0,2 2 13 0,-1-2 23 0,4 4 15 15,1 0 32-15,2 0-16 0,-1 4 21 0,4-1 10 0,4 4 5 0,-1 2-5 0,1 0-2 0,0 3 7 16,5-3-6-16,-3 2 3 0,-2-1 0 0,-1-3 0 16,-2 1-21-16,1-1-8 0,1-1-19 0,-2 1-25 15,-3 0-26-15,-3-3-4 0,-2 3-33 0,0-2-25 16,-6 0-41-16,0 5-58 0,-10-4-74 0,-6 1-88 15,-9 4-100-15</inkml:trace>
  <inkml:trace contextRef="#ctx0" brushRef="#br0" timeOffset="70333.09">5578 9940 1951 0,'0'-3'16'0,"-1"1"15"0,2-2 18 16,-2 4 16-16,1-1 10 0,0 1 12 16,0-4 16-16,0 4 0 0,0-3-14 15,1 4 1-15,-1-1-6 0,2 0-12 0,-2 0-6 16,0 0-13-16,0 0-13 0,0 0 3 0,0 0-2 15,0 0-12-15,0 0-10 0,0 0 3 16,0 0 1-16,0 0 6 0,0 0-1 0,0 0 0 0,0 0 0 0,0 0-5 16,0 0-2-16,-77 64 2 0,34-37-20 0,26-16-2 0,-3-2-2 0,0 1-2 0,0-3 3 15,0 2 2-15,-3 0-7 0,2-2 5 0,2 0 3 16,0-1-1-16,2 0-5 0,1-2 5 0,5-1-3 16,0-1-2-16,3-2 7 0,8 0 18 15,0 0 0 1,0 0-14-16,0 0 11 0,11-21-29 31,25-11 4-31,-25 29 8 0,2 1 4 16,1 1 9-16,-1 2 3 0,1 1-1 0,2 3 2 0,1 0 0 15,-4 5 12-15,1-1 6 0,2 3-6 0,-2 1-6 0,-4-1 1 16,4 3 6-16,-5 0-3 0,1 1-4 0,-2-1-8 16,1-1-11-16,-2 0 9 0,-1 1-6 0,-1-1-5 15,0 0-4-15,2-1 1 0,-4-1 0 0,-3-12-27 16,0 0-13-16,0 0-31 0,0 0-33 0,0 0-42 0,0 0-39 15,0 0-43-15,0 0-38 0,0 0 1 0,0 0-46 16,0 0-33-16</inkml:trace>
  <inkml:trace contextRef="#ctx0" brushRef="#br0" timeOffset="70840.48">5336 10134 1775 0,'-9'-5'23'0,"1"0"13"0,2 2 15 0,1 1 17 0,0 0 18 16,2 0 10-16,3-1 15 0,0 3 16 0,0 0-12 16,3 0-14-16,-3 0-15 0,3 0-17 0,1 0-11 0,-1 3-3 0,0-3 6 15,5 2-10-15,1 2 1 0,-1-3 20 16,8 6 4-16,0-5 6 0,9 2-8 16,0 0-3-16,5 0-12 0,-3-2-6 0,3 0-4 0,-2 0-22 0,2 1 6 0,-2-2-6 0,2 2 6 15,0-1-4-15,-1 1-6 0,-1 2 18 0,5-1 0 16,-1-1 7-16,-2 3-6 0,0 0 4 0,0-3-10 15,-3 3 1-15,-1-1-2 0,1 0-14 0,-3 1-6 0,2-1-2 16,-4 1 1-16,0 0-2 0,-3 0 5 0,1-1 4 0,-5 0-1 16,4 1-7-16,-5-1 5 0,5-1 4 15,-4 3-6-15,0 0-6 0,0-2 7 0,1 2-5 0,0 1 7 0,-2 0 1 16,-1-1-4-16,3 2-1 0,-5 2 0 0,3-2 5 16,-1 2-4-16,-1 1 2 0,-2-1-6 0,1 0 2 15,-2 2 13-15,-1-2-3 0,-1 0 7 0,1 2-1 0,-3 0 6 16,2-3 5-16,-4 0 1 0,2 1 4 0,-3-1-16 15,1-4-4-15,0 1-1 0,-3 0-8 0,2-2 3 16,0 0-8-16,-1-1-1 0,-1-1 1 0,0-1 4 0,0 2 3 16,2-1-2-16,-2-2 9 0,0 0-14 15,-2-1 2-15,2 0 13 0,0 0-8 0,0 0-5 16,0 0 21-16,0 3 1 0,2-2-6 0,-2 1 4 0,0-1-4 16,1 0-10-16,2 1 4 0,-3 2 2 0,0-3-29 15,3 0 3-15,-3 1 0 0,0-1 2 0,2-1 2 16,-2 0-12-16,1 0-26 0,-1 0-14 0,2 0-7 0,0-3-44 15,-1 2-24-15,2-4-53 0,-1 2-60 0,1-4-83 16,-8 6-68-16,4-7-81 0</inkml:trace>
  <inkml:trace contextRef="#ctx0" brushRef="#br0" timeOffset="71604.53">6618 10545 2809 0,'-7'-4'31'0,"4"2"11"0,3 0 34 0,0 2 9 0,0-6 14 0,0 6 18 0,0 0 15 0,0 0 13 0,3 0-27 16,-6-1-9-16,6-2-32 0,-3 3-7 0,0-3-11 0,0 3-19 0,0-2-19 0,0 6-10 0,2-1-2 0,-2 2 7 0,0 0 5 0,1 6 5 0,1-3-6 0,-2 5 7 0,2 0 8 0,-2 3 1 0,0-1 6 15,0-1-6-15,0 3-12 0,0-1-2 0,0 1 3 0,1-3-3 16,-2 1-10-16,1 2 0 0,0-6-7 0,-2 2-3 16,2-3 0-16,0 0 2 0,-2-1-6 0,2-2-2 0,0-2 4 15,0 2-2-15,0-4-16 0,2 0-8 0,0-2-8 16,-2-1-15-16,1 4-9 0,1-6-20 0,1 10-11 15,-3-12-14-15,0 11 15 0,0-9 4 0,0 8 2 16,0-12 8-16,0 6 10 0,-2-6 19 0,1 0 2 0,2-2 7 16,-2-7-4-16,2 3 2 0,-2-4 4 0,-1-1 1 15,1-1 6-15,-3 0-1 0,1-5 8 0,0 4 3 0,1-3 7 16,-1 2 1-16,-2-3 5 0,1 4 5 0,4 0 1 16,-3 0 8-16,3 4 1 0,0 0 6 0,3 6 6 0,-3-2 5 15,4 6 6-15,-1 0-4 0,2 5-1 0,-3-2-6 16,4 4 14-16,-1 1 4 0,0 3-7 0,2-1 9 15,3 2-6-15,-3 4 8 0,2-1 9 0,2 2 6 0,0-3-4 16,0 6-3-16,-3-4-4 0,3 2-7 0,-3-2 4 16,3 2 3-16,-3-2 3 0,0 1-6 0,1-2-6 15,-1 2-7-15,0-4 11 0,-3 0-5 0,2 0 0 16,0-2-14-16,-2 0-14 0,0 0-1 0,-2-1 2 0,3 1-2 16,-2-4-10-16,0 3 2 0,-1-4-2 0,0 0 5 15,-1 3 4-15,0-4-5 0,-1 0-5 0,1 0 6 16,-1-4-1-16,1 4 2 0,1-2-2 0,-3-2-2 0,3 0 2 15,-1-6 1-15,4 2 0 0,-3-4-6 0,0 1-3 16,1-4-5-16,0-1-7 0,1-5-1 0,-2 2-10 16,-1-1 0-16,0-1-9 0,1-4 5 0,-5 1 8 15,2 1-1-15,-1 0 8 0,-1 0 2 0,0 1 0 0,-1 4 5 16,0 2 9-16,1 2 0 0,2 4-3 0,-1 3 9 16,1 1-10-16,-3 5 6 0,3 1 0 0,0 0-6 0,0 2-3 15,0 3 5-15,0 0-6 0,0 3 1 0,0-1 4 16,0 3-2-16,1 0 8 0,-1 2-1 0,0 0 7 15,0-1-10-15,2 3 7 0,-2-3-14 0,1 0 0 0,1 0-20 16,1 2-45-16,2-3-35 0,-3 1-52 0,-2-2-47 16,-4 3-46-16,1-3-41 0,3-1-46 0,0-1-15 15,-3 1-55-15</inkml:trace>
  <inkml:trace contextRef="#ctx0" brushRef="#br0" timeOffset="72003.72">6964 10508 2435 0,'-10'-4'10'0,"2"3"26"0,3 0 17 0,5 1 32 0,0 0 11 0,-1 0 13 0,2 0 14 16,1 1 3-16,3 3-10 0,-2-3-26 0,0 6-16 0,-1-5-28 0,0 3 1 0,-1 0-4 0,1 2-11 16,-2 0 4-16,0 2 5 0,0 2 3 0,0 1 1 15,-2-3-1-15,2 2-10 0,2 0-11 0,-1 0-2 0,3 0-6 16,0-3-2-16,-3 0 1 0,3 2-4 15,2-2-7-15,-1-2 0 0,0 1 7 0,0-4 0 0,-1 1 1 0,-1-2-6 16,2 1-8-16,-2-3 2 0,0 0 6 0,1-1-5 0,-1-2-12 16,3 1-9-16,3-4-6 0,1-1-3 0,-2 1 2 15,3-2 5-15,0 0-6 0,-1-1 4 0,-1 0 9 0,-3-2 8 16,-1 1 1-16,-2-2 5 0,-1 0 0 0,-2 0-8 16,0-1 0-16,-2-1 4 0,-3 2-4 0,-3-3 0 15,1 3 6-15,-1-2 0 0,0 3 3 0,-2 2 6 16,1 0 4-16,1 1-6 0,2 1-1 0,-1 5 3 15,3-1-3-15,-1 1-4 0,3 2 4 0,-1 0-8 0,3 4 3 16,0-3 0-16,0 5-5 0,-1-1-16 0,1 1 0 16,0-2-8-16,-2 3-34 0,0-3-23 0,-3 1-35 15,-3 0-33-15,3 1-34 0,-2 1-17 16,4-1-25-16,1-6 10 0,-1 4-5 0,3 5-34 0</inkml:trace>
  <inkml:trace contextRef="#ctx0" brushRef="#br0" timeOffset="72449.61">7139 10454 2107 0,'-6'-4'18'0,"1"-1"30"0,3 3 18 0,-2-1 24 0,1 0 27 0,6 3 14 16,-3-2 25-16,4 1 13 0,3 1-1 0,-1 3-17 0,1-3-12 0,-1 5-22 0,-6-5-24 0,4 1-12 0,-4-1-26 0,4 0-9 0,-4 2-8 0,3-2-9 15,0 4 2-15,0-2-6 0,2 4 2 0,3-1 2 16,0 4 4-16,-2 0-7 0,5 0-8 0,-4 0 2 15,2 3-10-15,-3-2 5 0,2 1-3 0,-3-3-6 0,1 3-2 16,-3-3-2-16,-1 0 1 0,-2-1-7 0,3 1 2 16,-3-1-3-16,0-2 0 0,0 2 1 0,0-3 3 15,-3-2 2-15,3 3-1 0,0-4 4 0,-2 2 2 0,1-3 1 16,-1 0 1-16,2 0-3 0,-3 0-1 16,3-3-1-16,0 1 1 0,0-3-4 0,0 1-4 0,0-1 2 15,0-3-4-15,-1 1-2 0,1-3-6 0,0-2-6 0,0-1-1 16,1-2 0-16,2-1 2 0,2-3-7 0,1-2-1 0,-1 3 5 15,3-2 1-15,1 1 9 0,1 2-1 0,1 3 0 16,-2-1-1-16,1 5 5 0,1 2 4 16,-4 4-1-16,2 1 5 0,-1 3 0 0,0 2-2 15,-2 2 2-15,2 2 6 0,0 2 7 0,-2 1 3 0,1 2-2 0,0 2 2 16,-2 0 7-16,0 1 7 0,0-1-2 16,-4 3-4-16,3-3-8 0,-1 1-1 0,-2-1 4 0,1-1-7 15,-2 0-5-15,3-1-8 0,-3 0-12 0,1-3-19 16,-1 3-28-16,0-3-37 0,0-4-38 0,0 3-34 15,-6-5-52-15,-2 2-38 0,5 2-24 0,2-6-2 0,-6-1-26 16,-2 1-33-16</inkml:trace>
  <inkml:trace contextRef="#ctx0" brushRef="#br0" timeOffset="72899.92">7574 10252 2265 0,'-3'0'26'0,"0"0"22"16,-1-2 19-16,6 4 24 0,-2-2 20 0,2 0 6 0,-1 0 14 0,1 2 13 0,1 2-20 15,0-2-22-15,-3 3 2 16,0-1-21-16,2 0-5 0,-4 2 10 16,2-1-8-16,0 3 3 0,0 1-6 0,0 4 12 0,0-3-9 0,2 4 3 15,-2-1-9-15,3 5-9 0,0-3-7 0,3 2-10 16,-4-2-1-16,3 3-10 0,-2-2-8 0,3-2-8 0,-1 0-6 15,0-1-3-15,1 0 1 0,0-2-8 0,-1-2 0 0,0-2-3 0,0 1 2 0,4 0 0 0,-3-5 5 16,2 1-7-16,2-1-2 0,-1-3 11 0,2-1-10 16,2-2-1-16,3-3-4 0,-2 0-5 0,4-4-16 15,-2 3 2-15,2-6-11 0,-2 1-14 0,0-2-2 16,-2-2-1-16,-3 3-2 0,1-5 5 0,-2 2 11 0,-3-5-1 16,-1 4 4-16,-3-5 9 0,-1 1 8 0,-2 0-3 15,-2-1 5-15,-1 0 2 0,-3-2 1 0,-1 2-1 16,-2 0 11-16,1 2-1 0,-2 2 8 0,1 1 4 15,1 3 8-15,-1 4-4 0,2 1-4 0,1 4 7 0,0 2-6 16,1 1 2-16,3 2-6 0,-2 0 3 16,0 2-8-16,1 1-1 0,1 1 3 0,-1-1-5 15,1 1-8-15,-2 4-12 0,4-3-20 0,-3 1-34 0,3-1-43 0,0-1-38 16,-3 3-55-16,0-2-47 0,1 2-30 16,5-1-1-16,-3-2-40 0,0 0-40 0</inkml:trace>
  <inkml:trace contextRef="#ctx0" brushRef="#br0" timeOffset="73113.33">7934 10149 2633 0,'-1'-2'22'0,"1"0"39"0,0 0 30 0,0 2 35 0,0-1 27 0,0 1 21 0,0 0 16 16,0 0 27-16,0 0-10 0,1 0-32 0,1 0-8 0,-2 0-18 15,3 1-1-15,-1 3 30 0,0 1 9 0,1 4-2 0,-2 0 14 16,1 4-9-16,0 2-11 0,4-1-38 0,-3 4 14 0,3-1-92 15,-3 1 32-15,2-1-78 0,0 4 25 0,-2-3-48 16,2 1 39-16,-2 0-34 0,0-1-32 0,0-1 30 16,-3 0-99-16,3 3-31 0,1-4-120 0,2-1-64 15,-3-2-167-15,-6 6-64 0</inkml:trace>
  <inkml:trace contextRef="#ctx0" brushRef="#br0" timeOffset="78305.13">7334 11160 1586 0,'0'0'58'0,"0"0"-17"0,-10-24-4 0,10 24 9 15,0 0 3-15,0 0 13 0,0 0 14 0,0 0-51 16,0 0 56-16,0 0-4 0,-11-18 0 0,11 18 3 0,0 0 10 0,0 0-3 15,0 0-10-15,0 0 5 0,0 0 6 0,0 0-5 16,0 0-4-16,0 0-10 0,0 0-8 0,0 0-15 16,0 0 0-16,0 0-11 0,0 0-5 0,0 0-1 0,0 0 3 15,0 0 6-15,0 0-3 0,0 0 7 0,0 0-1 16,0 0 6-16,0 0-4 0,0 0 1 0,-49 15-5 0,49-15 1 16,0 0 1-16,0 0 2 0,0 0 3 0,0 0-2 15,0 0-4-15,0 0-3 0,-87 71 2 0,87-71 0 16,-38 45-10-16,35-33 0 0,0-2 0 0,3 0-8 15,-3 1-4-15,1-1 0 0,2-1-6 0,0-3-4 0,0 1 7 16,2 3 1-16,-1-5-3 0,1 2 3 0,1 1-4 16,0-3 4-16,2 0-7 0,0 1-3 0,2 1 1 0,3-1-3 15,-3-3-2-15,2 3-3 0,2-1 2 0,2-1-7 0,-1-1 9 16,1-1-1-16,1 2-2 0,0-2-6 16,1-1 0-16,0 1-1 0,-2-2-3 0,4 0 3 15,-4 0-3-15,1-3-4 0,-2 2 1 0,-1-4 6 16,3 3-10-16,-5-3 3 0,1 1 8 0,1-3-9 0,-3 2 1 15,-2-1-4-15,3-1 5 0,-5-3-10 0,0 1 7 0,3-1-5 16,-6-2-4-16,4 0 4 0,-3 2-1 0,1-5 0 16,-1 3-6-16,2-3-4 0,-4 1 7 0,0-1 1 15,-2-1 4-15,0 2-2 0,-2-1 2 0,1-2 6 16,-2 3 3-16,2 1 8 0,-3 1-4 0,1 0-1 0,-3 4 0 16,2 1 3-16,0 1-1 0,-1 4-1 0,1 0-4 15,-3 2 4-15,2 2 3 0,-1-1 2 16,-3 2 0-16,3 1-1 0,-1 0 0 0,-1 2 6 15,3-1 0-15,-2 1-2 0,3 0-3 16,-2 1 3-16,5-2 2 0,-5 2 4 0,5-3-7 0,0 0 2 16,3 0 3-16,-3 1-5 0,1-2 2 0,2-3-5 0,0 4 2 0,0-2-1 0,-2-1 6 15,2 1-5-15,0 0 2 0,2 0 3 0,-2-2 2 16,0 2-3-16,0 0-1 0,2 0 0 0,-1-2 3 0,-1 0-2 16,2 2-4-16,-2-2 2 0,0 0 1 0,3 0 3 15,-3 0-4-15,3 1-4 0,-3-1 4 0,2 2-2 16,1-2 7-16,3 0-3 0,-3 2-3 0,0-2-3 0,4 0 10 15,-4-2-7-15,4 0 4 0,0 1-5 0,-1-1 0 16,1 0 0-16,-1 0 1 0,-1 0 3 0,1-2-8 16,-1 2 13-16,0-1-11 0,0-1 10 0,-1 3-8 0,-2-3 2 15,1 3 5-15,-1-2 1 0,1 2 0 0,-3-1-6 16,3 0-2-16,-2 2-1 0,-1-2 8 0,0-1-4 16,0 3 0-16,-1 0-3 0,1-1-2 0,0 0 9 0,0 1 1 15,0-2 1-15,0 0-5 0,0 0 2 0,0 1-5 16,0 0 4-16,0 0 2 0,1-2-10 0,-1 1 2 15,0 2 3-15,0-1-4 0,0-1 5 0,0 2 2 16,0-1-4-16,0 1-3 0,0 0 8 0,0-1-4 0,0 1-5 16,0 1 5-16,0-1-4 0,2 0 1 0,-2 0 0 0,0 1 2 15,0-1-8-15,0 0 11 0,0 0-1 0,0 0-1 16,0 0-2-16,0 0 0 0,0-1 1 0,0 1 0 16,0 0 5-16,0 0 9 31,0 0-11-16,6-15-10 17,-6 15-6-1,0 0-2-15,0 0 10-1,0 0 7 1,0 0-18 15,0 0 8-31,0 0-9 16,0 0-1-1,0 0 15-15,0 0-24 0,0 0-8 16,0 0 0-16,0 0 0 0,0 0-6 16,0 0-12-16,0 0-22 0,0 0-13 0,0 0-24 15,0 0-22-15,0 0-21 0,0 0-28 0,0 0-46 0,0 0-17 16</inkml:trace>
  <inkml:trace contextRef="#ctx0" brushRef="#br0" timeOffset="80161.38">6916 11550 1625 0,'-3'0'67'0,"1"0"-37"0,2 0 9 0,0 3 10 0,0-2 14 16,0-1 11-16,0 3 3 0,0-3 2 0,-3 2-65 15,3-2 35-15,0 0 3 0,-1 1 4 0,1-1-8 16,1 4 0-16,-1-4 10 0,0 1 6 15,3-1-2-15,-3 4 9 0,2-1-5 0,1-1-8 16,-1 1 0-16,-1-1-2 0,1 2-9 0,1-3 0 16,-3 3-1-16,3-4-4 0,1 3 1 0,-3-2 7 15,3 3 4-15,0-4-2 0,-3 0 12 0,1 0 5 0,1 0 14 0,0-3 15 0,-1 1-5 0,0-3-9 16,-1 0-22-16,-1-2 0 0,2-3-14 0,1 0-14 0,-3-4-15 16,2 0-17-16,-1-1-3 0,-1-2-3 15,2-1 13-15,-2 0-9 0,2-1-5 0,-2 1 3 16,0-1-2-16,0 0 3 0,0-2 3 0,-2 0 1 15,-1-1-12-15,1-2-5 0,-3 1 3 0,0 0-5 0,2-2 1 16,-2 1-4-16,-4 0-9 0,1 1 1 0,3-3 6 0,-3 6 9 16,-1-2-2-16,1 2 0 0,0 2 3 0,0 0-1 0,2 9 6 15,1 0 0-15,-1 6 1 0,4-4-1 0,-1 9 2 16,2-4 3-16,-1 5-10 0,0-2-1 0,2 1-4 16,0-2 2-16,-3 1 1 0,3 2-1 0,-3 1 5 0,3 1 0 15,0-2 2-15,0 6 6 0,-3-3 2 0,2 6 4 16,-1-3-6-16,0 6 4 0,2-4-3 0,0 7 9 15,0-1 9-15,0 2 1 0,0 2 2 0,0-1-2 0,2 0 9 16,1-1-4-16,3 1 7 0,-3 1-4 0,2-1 7 16,0-3-2-16,1 1-6 0,-1-1 5 0,4-1-1 15,-2 0 2-15,-1-2-10 0,1-1-7 0,0 0-7 0,-2-2 0 0,3 0 2 16,-3 0-7-16,3-3 2 0,-1 0-7 16,-2 0 6-16,3-2 3 0,-4 2-4 0,2-3 3 15,1 0-2-15,-3-1-2 0,0-1-3 0,3 0 5 16,-2 2-7-16,-5-1 1 0,5-1 0 0,-4-2-5 0,3 3 8 15,-4-1-1-15,4-2 1 0,-3 1 1 0,1-1 1 0,3 1-1 16,-4-2 4-16,1 2-2 0,1-2-6 0,0 0 1 16,4-2 0-16,-3 2-19 0,4 0-16 0,-1-2-16 15,4 2-25-15,1-3-12 0,-4-1-30 0,6 1-29 16,-11-2-23-16,4 0-23 0,-6 0-10 0,-1 1-16 0,5-2-14 16,3-3 5-16,-6 1-9 0,-2-1-22 0</inkml:trace>
  <inkml:trace contextRef="#ctx0" brushRef="#br0" timeOffset="93532.51">2664 8759 2009 0,'3'-2'19'0,"-3"2"17"0,0 0 11 0,-3-1 16 0,3 1 20 0,-2-3 21 16,1 3 1-16,-1-1 25 0,1 2-2 0,1-1-13 0,-2 3 4 15,2-2-1-15,-3-1-14 0,3 4-11 0,-3-3 10 0,3 1-15 16,0-2-13-16,0 1 0 0,0-1-10 16,0 0-11-16,0-1-4 0,3 1-4 15,0 0-10-15,-1-2-3 0,1 2-4 0,-2 0-1 0,1-1-6 16,-2 1-3-16,3 0-4 0,-3-2-1 0,3 2 1 0,2-2-9 0,-3 2 4 0,4-1-1 0,-3-2-4 16,8 0 4-16,2 3-1 0,7-5-6 0,4 2-2 0,1-1-2 15,3 0 0-15,9 0-7 0,1-1 10 0,2 1-7 16,-2 0 6-16,1-2 4 0,1 1-3 0,-2 1 5 15,0 1 2-15,-2-2 2 0,-3 0-4 0,-1 1 2 16,-6 0-3-16,-1 2 1 0,-7 0-1 0,-1-1-3 0,-5 1 1 16,-2 2 1-16,-6 0-3 0,0 0 10 0,-1 0 6 15,-5 0 6-15,2 0-4 0,-1 0 4 0,-3 0-9 0,3 0-2 16,-1 2-11-16,-3-1-16 0,-1 1-57 0,1 2-49 0,-1-2-52 16,-2 1-72-16,-5 2-72 0,3 0-57 0,-2 1-76 15</inkml:trace>
  <inkml:trace contextRef="#ctx0" brushRef="#br0" timeOffset="94146.76">2642 9767 2050 0,'-5'1'7'0,"2"-1"6"0,3 0 19 15,-3 0 6-15,3 0 14 0,1 0 6 0,1-1 2 0,1-1-1 16,2 0-5-16,3-3-5 0,1 1-17 0,-1-3-7 0,5 0-10 0,4-2-2 0,5 1-1 15,4-3 11-15,4 0 7 0,2 2 7 0,7-3 0 0,0 1 3 16,3 0-6-16,0 3 1 0,-5-1-3 16,-4 1-8-16,-3 3-10 0,0 0-9 0,-8 1 0 0,-3 1-3 0,-2 1 0 0,-5 0-2 15,-3 2 0-15,-1 0-3 0,-5 0 1 0,0 0 4 0,-3 0-8 0,0 0-12 0,-3 2-25 16,1 0-28-16,-7 1-32 0,6 1-40 0,-2-1-43 0,0 2-30 16</inkml:trace>
  <inkml:trace contextRef="#ctx0" brushRef="#br0" timeOffset="94629.58">2564 10671 2223 0,'-4'2'10'0,"4"-2"12"0,4 1 8 15,-4-2 5-15,5-1 5 0,0-1 18 0,5-5 18 16,0 3 7-16,6-3 5 0,1 3 6 0,0-3-5 0,3 0 6 0,5 2 16 15,-1-2-9-15,3 4-7 0,3-5-2 0,2 3-14 0,1-2-16 0,5 3 1 0,-5-2-17 16,0 0-18-16,-6 0-11 0,-3 4-11 0,-2 0-2 0,-5 0-1 0,-4 0-5 0,-3 3-6 0,-3-1 5 0,-2 1-10 16,-2 1-2-16,-3-2-21 0,2 2-24 0,-2-3-28 0,0 3-31 0,-5-2-35 15,-4 3-48-15,1 0-42 0,3-1-30 0,-3 5-70 16</inkml:trace>
  <inkml:trace contextRef="#ctx0" brushRef="#br0" timeOffset="95832.71">1530 8677 1887 0,'-6'0'16'16,"1"0"7"-16,-3 0 15 0,-1 0 16 0,6 0 15 0,1 0 16 0,-1-2 22 16,3 1 13-16,3-1-12 0,0 2 14 0,3 0-6 0,-3 0-6 15,2 2-15-15,-1-2-3 0,-3 1-16 0,-1-1 1 0,0 0 4 0,0 0-22 16,0 0-6-16,0 0-6 0,0 0-5 0,0 0-9 0,0 0-8 0,0 0-8 16,103-88-28-1,-86 77 10-15,1 1-5 0,-1 1-19 0,-1-2-14 0,3 3-3 16,-2 0-18-16,-1 0-23 0,0 0-11 0,-3 2-29 0,-4 0-21 15,-1 3-17-15,-2-1-14 0,-3 0-16 0,4 1-14 16,-4-3 21-16,-1 4-23 0,-2-1-43 0</inkml:trace>
  <inkml:trace contextRef="#ctx0" brushRef="#br0" timeOffset="96152.74">1606 8455 1672 0,'-2'0'6'0,"1"2"2"0,-1-4 12 0,2 1 16 0,-7 2 5 0,7-1 1 0,-2 0 6 0,-3-1 5 0,4 1-1 0,1 0 0 0,1 0-13 0,1 0-14 0,3 0-3 0,-2-3-4 0,3 1 0 0,2 1-7 0,-2-1 0 15,4 0 2-15,2-1 1 0,1 0 4 0,1 0-2 0,-1 3 2 0,2-3-2 0,-2 3 6 0,2 0-6 0,-1 2 1 0,-3-1 0 0,3 1-5 0,-1 0 2 0,-3 1-4 0,0 1-1 0,-2 1-3 0,-3 1 6 0,3 1 0 16,-2 0 3-16,-3 2 3 0,-1 3-2 0,1 0 10 0,-3-1 0 0,0 7-2 16,-3-3-2-16,-2 2-5 0,-2 1-6 0,-3 1-8 0,0-3-5 0,-4 3-23 0,-2 2-24 0,-1-2-29 0,-1 0-38 0,3-2-55 0,-3 2-40 0</inkml:trace>
  <inkml:trace contextRef="#ctx0" brushRef="#br0" timeOffset="97124.36">1261 9304 1703 0,'0'3'6'0,"0"-4"5"0,-1 2 13 0,1-1 11 0,0 0 9 15,0-1 12-15,0 2 11 0,-2-4 8 0,2 0-4 0,0-1-3 16,0-2-16-16,0 2-10 0,2-4-9 0,-1 2-10 0,4-2-9 16,0 0-9-16,6-3 3 0,6 2-1 0,4-2 3 0,3-1 4 15,6-2 2-15,5 0 1 0,4-2 7 0,4 1-2 16,1-2-2-16,2 1 0 0,4-2-1 0,-2 1-7 16,2-2 2-16,-2 2-3 0,-1 0-9 0,-4 1 4 0,-2 3-4 0,-1 0 4 0,-6 2 1 15,-2 0 0-15,-7 2-1 0,-2 1-3 0,-3 1 3 0,-6 3 10 0,-4 0 15 16,-2 2 3-16,-3 0 2 0,-2 2 9 0,-3 0 8 15,0 0 7-15,-2 2 3 0,2-2-12 0,-1 2-10 0,-3-2-17 16,1 0-7-16,0 0-20 0,0 0-12 0,1-2-8 16,-3 0-11-16,2 2-17 0,-1 0-26 0,-1 0-11 15,0 2-25-15,-1 0-21 0,3 2-25 0,1-4-12 0,-3 1-39 16,1-1-63-16</inkml:trace>
  <inkml:trace contextRef="#ctx0" brushRef="#br0" timeOffset="97512.73">1911 8889 1423 0,'-3'0'15'0,"2"2"7"0,1-2 4 0,0 1 9 0,0-1-29 0,0 0 47 0,4 0-37 15,-1 0 42-15,-3 3-43 0,4-3 24 0,-3 1-34 0,1-2 17 0,1 2 1 0,0-2-18 16,-1 1 6-16,4-3-9 0,2 3-4 0,-2-1-5 0,4-1 4 0,1 0 4 16,0 0-1-16,2-2 4 0,-1 4-5 0,1-2-3 0,0 1 2 0,2-3 6 15,-3 3-4-15,2 0 1 0,-3 0 1 0,1-1 1 16,-2 1 3-16,-2 1-28 0,0 0 36 0,-1 0-36 0,0 3 41 15,-4-2-17-15,0 1 38 0,-3 2-29 0,0 1 42 16,0 1 9-16,-3 1 6 0,0 2 5 0,-2 1-2 0,-1 2-12 16,0 2-8-16,-4 1-10 0,0 1-6 0,-5 2-15 15,0 1-11-15,-2 3-27 0,-3 0-22 0,-3 1-45 0,1 3-44 16,-1-6-54-16</inkml:trace>
  <inkml:trace contextRef="#ctx0" brushRef="#br0" timeOffset="100395.58">8189 10652 1004 0,'-3'5'-4'0,"3"-5"-1"16,0 4-15-16,0-4-18 0</inkml:trace>
  <inkml:trace contextRef="#ctx0" brushRef="#br0" timeOffset="101473.95">8304 9981 1903 0,'-4'-4'8'0,"3"4"24"0,4-1 19 16,-1 1 26-16,-2-1 35 0,2 1 19 0,-4 0 26 16,4 1 19-16,0-1 10 0,-2 1-21 15,0-1-4-15,1 4-16 0,1-4-27 0,0 0-10 0,1 0-18 0,0-4-2 16,3 4-11-16,1-1 0 0,5-2-9 0,1-2-2 0,4 1-10 16,1 2-8-16,1-4-5 0,-1 1-13 0,3 2-12 15,1-3 2-15,2-1-1 0,1 3-10 0,-2-1-2 0,3 2-2 16,3 0-2-16,-4 0-1 0,-1 1 0 0,-5-2-7 15,1 4-21-15,-7-3-16 0,-2 1-28 0,-5-1-33 16,-1 2-43-16,0-1-51 0,-5 2-60 0,-6 0-58 0,-1-1-53 16,-4 1-24-16</inkml:trace>
  <inkml:trace contextRef="#ctx0" brushRef="#br0" timeOffset="101710.93">8368 9762 2017 0,'0'-4'13'0,"0"1"14"0,3 2 10 0,2 1 16 0,-2 0 11 0,2 1 20 0,-2 1 15 16,0 3 6-16,5 0 17 0,-3 4 0 0,-1 1 23 0,3 2 1 0,-2 4 16 0,0-2-4 0,2 5-3 0,-4 0-2 0,2 1-19 0,-3 0 1 16,1 0-26-16,0 2-16 0,-3-2-24 0,0 2-12 0,0 0-16 15,0-1-4-15,-3 3-9 0,3-1-19 0,-3-1-6 16,1-2-7-16,-1 3-31 0,1-2-18 0,2 0-39 0,0-3-57 15,0-2-63-15,-1 2-61 0,1 1-79 16,3-4-69-16</inkml:trace>
  <inkml:trace contextRef="#ctx0" brushRef="#br0" timeOffset="102327.02">8757 10777 2124 0,'0'0'17'0,"-46"-4"27"15,46 4 29-15,0 0 10 0,0 0 16 0,0 0 12 0,0 0 6 0,0 0 6 0,0 0-12 0,-14-30-25 16,14 30-20-16,0 0-7 0,0 0-10 0,0 0-7 15,0 0 0-15,0 0-1 0,0 0-8 0,127-63 4 16,-127 63-6-16,0 0-7 0,143-43 0 0,-108 37-6 0,-2 1-12 16,-3-1-2-16,0 3 6 0,-3-2-9 0,0 3 2 15,-8-2 2-15,2 3-9 0,-6 0-7 0,-3 0-24 0,-3-2-13 16,-4 3-38-16,-2-4-18 0,-3 4-28 16,-1-3-28-16,-3 3-29 0,0 3-25 0,-3-2 0 15,-3-2 29-15,-2 1 11 0,-1 3-3 0,-4-2 13 0,4 0 18 16,-7-1 13-16,4 2 26 0,-5-2 37 0,4 7-24 0,1-7 23 0,-1 5 40 15,4-5 28-15,-4 0 28 0,4 2 33 0,0-4 25 16,1 2 7-16,2-3 30 16,2 8-32-16,1-7 36 0,2 4-50 0,0 1-4 0,3 3 5 15,-1 2-7-15,-2 0 0 0,4 2-8 0,-4-1 47 0,5 3-40 0,-4 2 51 16,4-3 2-16,2 5-12 0,0-3-9 16,3 9-3-16,0-3-1 0,1 1-8 0,-1 2-10 0,4 2-15 15,-6 3-14-15,4-4-12 0,-1 0-2 0,-3-5-5 16,2 2-18-16,-2-3-9 0,3 2-2 0,-3-4-10 0,4-1-37 15,-4-1-39-15,0-2-51 0,1 2-46 0,2 1-58 16,1-4-43-16</inkml:trace>
  <inkml:trace contextRef="#ctx0" brushRef="#br0" timeOffset="102615.92">9244 10846 2426 0,'2'0'11'0,"1"0"16"0,-2-3 21 0,3 6 11 0,-4 2 34 0,0-1 7 0,1 2 27 15,1-1 9-15,-1 9 0 0,-1-6-3 0,4 7-18 0,-3-6-3 16,3 6-35-16,-2-7-3 0,1 2-28 16,-1 1-11-16,1-8-12 0,2 5-11 0,-2-3-3 0,0 0-10 15,1 1-2-15,2-4-17 0,-2 1-30 0,1-3-36 16,-2 0-41-16,2 1-43 0,-2-1-46 0,2 3-35 15,1-6-25-15,1 3 5 0,-4-3-13 0,2 3-28 16</inkml:trace>
  <inkml:trace contextRef="#ctx0" brushRef="#br0" timeOffset="102726.66">9337 10657 1911 0,'-3'-3'2'0,"3"3"3"0,0 0-1 0,-2 3-5 0,1 0 3 0,-2 3 0 0,0-2-1 0,0 1 2 0,1 2-3 16,0 1-22-16,1 1-10 0,1-2-8 0,0 1 14 0,1-5-68 0,1 6 5 0,0-1-37 0,4 1-44 0</inkml:trace>
  <inkml:trace contextRef="#ctx0" brushRef="#br0" timeOffset="103346.55">9497 10823 1711 0,'8'0'27'0,"-3"4"15"16,4-7 24-16,-3 3 17 0,-1-1 14 0,-1-3 23 0,0 0 16 0,1-3 6 0,-1 3 2 0,1-5-7 0,0 4-21 0,-2 2-4 0,-1-2-6 16,0 4-9-16,-1-3-11 0,-1 3-9 15,0-3-22-15,-1 0-1 0,-1 0-1 0,0 3-7 0,-1-4-10 0,0 2-13 16,-2 0-1-16,-1 0-3 0,1 0-7 0,-1 3-6 16,1-2-2-16,-3 2-6 0,-1 0 0 0,-1 2 4 0,1 2-5 15,-2 0 4-15,1 1 5 0,2 4 1 0,-4-3 3 16,5 1 5-16,-1 2 7 0,0-2 0 0,3 2-2 0,0-1 3 15,1-1-9-15,1 0 2 0,3-1-1 0,0 1-7 16,0 0-5-16,0-3-3 0,3 1 1 0,1-1 0 0,0 0 5 16,-1-3-8-16,4 1 1 0,-1 0-1 0,0-2 1 15,1 0-1-15,4 0 1 0,-2 0-9 0,-1 0-5 16,1 0-5-16,1 0 1 0,0-4-11 0,0 3-3 16,-3-3-8-16,1 0 3 0,-3 0 3 0,1 2 3 0,0-3 3 15,-1 0-14-15,-2 0 1 0,0 2 0 0,-1-4 4 16,0 2 1-16,-1-2 0 0,-1 1-2 0,-1 1 10 0,1-1 8 15,-2-1 12-15,0 4 3 0,2-2 4 0,-3 3-4 16,3 0 3-16,0 2 0 0,0 2-2 0,0 0 3 16,0 3-1-16,3 3 6 0,-3 0 8 0,0 3 17 15,2 3 16-15,1 1 6 0,0 8 15 0,-1-2 3 0,5 2 14 16,-2-3 2-16,0 0-2 0,2 6-7 0,-1-3-15 16,3 4 0-16,-2-6-11 0,-3 6-1 0,3-3-11 15,-1 5-9-15,-3-2-2 0,3-1-10 0,-4-4-2 0,-2-2-4 16,2-1-4-16,-4 0-1 0,0-3-6 0,-1-4 5 15,-1 0-3-15,-1-4 3 0,2-1 0 0,-4 0 1 16,3-6-1-16,-5 0-4 0,0-2 8 0,1 0-8 0,-1-5 2 0,-2 1-2 16,1-4-3-16,2-3-1 0,-4 0 5 15,2-5-1-15,2-5-3 0,-4-1-4 0,4-2-4 0,0-4-1 16,-2 0-3-16,3-4 3 0,0 2-9 0,4 7-2 16,0 2-2-16,1 0 7 0,2 6 1 15,3 0 4-15,-1 5 3 0,4 3-5 0,1 1 10 0,0-1 5 16,1 2-5-16,-1 1 3 0,1 0-3 0,3 2-9 0,-2 3-15 15,4-4-18-15,-2 2-36 0,2 0-19 0,-1-3-33 16,1 1-41-16,-2 2-42 0,6-1-37 0,-4-3-28 16,1 3-1-16,-1 1-52 0</inkml:trace>
  <inkml:trace contextRef="#ctx0" brushRef="#br0" timeOffset="104148.03">9742 10666 2000 0,'-6'-12'19'0,"-3"-3"23"15,4 3 15-15,-3-3 18 0,3 4 24 0,-3-2 5 0,2 5 20 0,4-1 17 0,-1 4-19 0,1 0-19 0,2 3-15 0,0 2-15 0,2 2-28 0,0 3 7 16,-2-2-2-16,1 5-8 0,1-1 2 0,1 5 1 16,0-2 5-16,2 7 11 0,-1-1 13 0,1 2-3 0,0 0-9 15,0 0-2-15,2 3 5 0,0-4 7 0,-2 4-11 16,3-5-10-16,-2 1-7 0,0-3-8 0,0 2-3 0,1-3-15 15,-1 2 0-15,-2-3-15 0,3 1-1 16,-2-3-1-16,-2-1-3 0,2-1-1 0,-3 0-2 0,2-4 3 16,-2 0-6-16,1-1 8 0,-1-3 2 0,-1 2 0 0,1-2 1 15,1 0-10-15,-2-5-14 0,1 4-6 0,1-4-4 16,-1 3-14-16,1-6-4 0,0 1-1 0,0-5-17 16,-1 2-3-16,1-4 14 0,1-2 6 0,1-3 0 15,-3 1 8-15,1-3 3 0,2 0-4 0,-2 2 17 16,2 0 9-16,0 4-1 0,0-1 1 0,-1 4-3 0,-1 2 4 15,0 4 3-15,-1 1 6 0,1 1 4 0,-3 3-5 0,0 1 3 16,2 1 1-16,1 2 15 0,0 0 4 0,1 4 11 16,-1 3 1-16,1-2 5 0,2 5 12 0,-2-2 8 0,2 0 6 15,-6-1-7-15,7 4 3 0,-6-3-13 0,5-4-3 16,-3 3-5-16,4-3-4 0,-4 0-12 0,3 0-7 16,-1-2 0-16,0 0-9 0,1-2 4 0,0 0 0 15,-1 0-2-15,-2-2-5 0,2-1 6 0,0 0 0 0,-1 0-2 16,1-1 0-16,0-2 0 0,1 0-4 0,1-3 0 15,2-1-6-15,-1-1-9 0,-2-1-9 0,1-1 4 16,-1-1-18-16,0-5-7 0,-1 2 0 0,1-2-2 0,-4-3-2 16,3-2 3-16,-3 1 4 0,-1-2-7 0,-1-2 24 15,0 2 0-15,-1 0 1 0,-3 0 3 0,1 3 10 0,1 0 2 16,-1 3 7-16,3 5 3 0,-3 2-7 0,3 3 4 16,0 3-4-16,-2 3 4 0,4 3 1 0,-2 5 4 15,0 1 5-15,0 4 14 0,3 2 9 0,-3 3 8 16,3 3 17-16,-3 0-1 0,4 2 13 0,-3-1 2 0,4 0-5 15,-2-1-4-15,5-2-2 0,-5 2-8 0,7-6-5 16,-1 4-9-16,0-5-12 0,-2 1-5 0,3-2 3 16,-1-2-12-16,-1-2-5 0,-3 0-7 0,3 0-20 15,-2-4-20-15,2-1-22 0,-2 0-38 0,-1-4-23 0,0 0-23 16,-2-5-37-16,-2 4-18 0,-1-1-22 0,-1 0-5 16,1-5 10-16,-2-2 56 0,1 1-42 0,-4-3 51 0,0 0 14 15,-3-1 17-15,0-4 34 0,-3 1 36 0,2-1 35 0,-5 1-9 16,1 1 89-16,0-1-40 0,2 6 45 15,3-4 20-15,0 4 38 0,-1 0 13 0,2 2 5 0,4 3 12 16,0 0-4-16,3 0 30 0,0-1 3 0,6 0 7 16,-1 3-26-16,3-4-13 0,3 4-14 0,0-5-22 0,5 2-22 15,-3-2-15-15,6 0-21 0,-3-2-20 0,4 2-12 16,-1 0-7-16,2 0-9 0,-3 0-21 0,-3 2-43 16,2 0-60-16,-9 1-80 0,-3 3-99 0,-2 2-122 0</inkml:trace>
  <inkml:trace contextRef="#ctx0" brushRef="#br0" timeOffset="112484.05">3652 9609 1555 0,'-3'0'0'16,"3"0"9"-16,-3-2 17 0,3 2-29 0,-3 0 48 0,0 0-20 0,3 3 4 15,-3-3 19-15,3 0 10 0,-2 0 0 0,4 0 0 0,-1 0 45 0,1 0-29 16,1 0 35-16,-3-3 22 0,3 3-13 0,-3 0 17 15,0 0 3-15,0 2-3 0,3-2 3 0,-3 1-13 0,0-1-11 16,2 2-25-16,-4-2 0 0,4 2-16 0,-2-2-19 0,1 0-7 16,1 0-18-16,1-2-4 0,0 2-5 15,4-3 6-15,-1-1 0 0,5 2-8 0,-1-2 5 0,1-2-3 0,4-2 3 16,0 1-4-16,4-1 6 0,-1-1-5 0,3-1-8 0,-2-1-4 16,3 1 1-16,-3 1 1 0,2 0-9 0,-2 0 0 0,0 1 3 15,-2 1-4-15,-4 0 0 0,1 2 1 16,-1 1-1-16,-2 0-1 0,-2 1 4 15,-4 0 0-15,0 2-2 0,-2-1-2 0,0 2 0 0,-3-2-16 16,3 1-20-16,-3 2-15 0,0-2-36 0,-3-1-20 0,3 2-28 0,-3-4-40 16,0 6-27-16,-2 2-18 0,0-3-16 0,-3-1-24 0,2 4 23 15,-2 3-44-15</inkml:trace>
  <inkml:trace contextRef="#ctx0" brushRef="#br0" timeOffset="112812.78">3782 9414 1895 0,'-2'0'-27'0,"1"0"9"0,1 5 6 0,1-5 16 0,-2 0 13 0,1 0 6 0,0 4 11 16,0-4 16-16,0-1 31 0,1 1 5 0,-1-6 3 15,2 7-8-15,0-8-5 0,-2 9 5 0,1-6-2 16,1 4-15-16,-1 0 4 0,1 0-22 0,-2 0-2 0,2 2-5 15,-2 2-8-15,3-2 4 0,-3 4 2 0,0-1 3 16,1 5-5-16,1-1 12 16,1 6 0-16,0-4 1 0,2 5 10 0,-5-1-5 15,3 5 0-15,2-4-7 0,-2-1-3 0,2 1-3 0,-3-3-8 0,1-1 0 16,1 2-10-16,-1-3-10 0,-1-3-11 0,1 4 2 0,-1-2 0 0,-1 3-4 0,1 0 6 16,1 2-9-16,-1-6 2 0,1 3-3 0,-3 2 6 0,3-2-1 0,-1-3-2 15,1 1 3-15,0-2-5 0,-2-1-23 0,1-2-19 16,1 0-33-16,-3-3-35 0,0 1-35 0,0-1-37 0,0 0-35 15,0-4-35-15,0 2 16 0,-3-2-59 0</inkml:trace>
  <inkml:trace contextRef="#ctx0" brushRef="#br0" timeOffset="113212.45">3855 9432 1649 0,'0'0'50'0,"0"4"-37"0,0 6 6 0,3-4 25 16,-6 1 5-16,3 1 20 0,0 2 15 0,0-3 17 0,0 4-36 0,-2 1 49 0,1-7 10 16,-3 7-17-16,3-2-7 0,-2 4-12 0,1-4-6 0,-1 4-9 0,0-3-7 0,-2-3-7 0,2 4-14 15,0-3-9-15,0 1 4 0,-2-3-4 0,2 2-12 0,-2 0-9 0,3 2-6 0,-4 0-7 16,3 0-1-16,0-2 4 0,3 0-7 0,-2-4-1 0,1 3 0 0,-1-5 1 0,2 2-1 15,-2-1 1-15,2-1-22 0,0-2-15 0,-1-1-34 16,1 4-33-16,-2-4-32 0,1 0-39 0,-1 0-31 16,2-3-13-16,2 1-39 0</inkml:trace>
  <inkml:trace contextRef="#ctx0" brushRef="#br0" timeOffset="113621.65">3679 9530 1656 0,'2'4'46'0,"-1"-1"-38"0,2-2 11 0,-1 4 19 0,1-2 12 0,-3 2 23 0,2-3 19 16,1-6 17-16,0 8-18 0,1-6 53 0,-1 7 18 0,3-3-6 0,0 5 3 0,-3-2 2 0,5 2-15 0,-3 1-2 0,6-2-11 0,-1 2-2 15,-1-4-8-15,4-2-6 0,1 0-6 0,3-2-9 0,-1 2 12 0,0-1-9 0,3 1-13 0,0-2-14 16,3 4-15-16,-3-1-1 0,-2 1-8 0,3-1-6 0,-3 2-9 0,3-3-5 0,-4 3 2 0,-2-4 2 0,2 2-5 16,-6 0-8-16,4 1 3 0,-4-1-10 0,-4 0-9 0,3-2 1 0,-4 1-6 0,-2 1 4 0,-3-3-4 15,3 2 4-15,-3-2-8 0,0 2 2 0,-3-2 7 0,3 0-6 0,0 0-3 0,0 2-9 0,0 0-4 16,0-2-25-16,-3 0-9 0,3 0-41 0,0 0-42 0,0-4-31 0,0 2-51 0,0 0-49 0,-3 2-66 0,-2 0-46 0,2 0-56 0</inkml:trace>
  <inkml:trace contextRef="#ctx0" brushRef="#br0" timeOffset="115708.68">4915 10604 2000 0,'-2'0'10'0,"0"-3"20"0,2 5 12 0,0-2 21 15,0-2 12-15,0 1 18 0,0-6 16 0,2 6 2 0,-2 0 15 16,5-2-9-16,-5 3-11 0,4 0-11 0,-4 3-4 15,0-3-11-15,0 5-16 0,0-5-5 0,0 3-26 16,0-2-10-16,0 0 3 0,0 1 0 0,0 1 1 0,0 2 1 0,3 1 8 16,-3 0 12-16,0 0 6 0,3 4 8 0,1-2 0 15,-3 0 1-15,4 1-1 0,-2 1 0 0,-1-4-3 16,1 5-7-16,0-4-4 0,0 2-11 0,0-2-3 16,0 4-12-16,-1-5-9 0,1 4-5 15,-1-1-5-15,-2 0 1 0,3 0-6 0,0-1 0 16,-1-1 2-16,0 0 3 0,1 2-1 0,0-2-2 0,1 1-17 0,-1-5-44 15,4 8-40-15,-4-8-48 0,0 0-48 0,-1 4-54 16,-2 2-53-16,0-8-44 0,0 0-9 0,-2 2-49 0</inkml:trace>
  <inkml:trace contextRef="#ctx0" brushRef="#br0" timeOffset="115988.17">4791 10806 1911 0,'-9'2'12'0,"4"-1"14"0,0-1 20 0,3-3 14 0,2 5 18 0,-1-2 10 0,1 1 15 0,1-6 17 0,4 5-12 16,-3-4 1-16,4 4 5 0,-1 0-10 0,1 0-1 0,2 3 9 15,2-5-13-15,1 5-12 0,1-6 7 0,4 3-8 16,1-4-21-16,1 2 1 0,1-6-19 0,1 2-13 0,3-1 0 16,0-3 0-16,1 4-10 0,-2 0-6 0,2-2-1 15,-2-1-1-15,2 4-4 0,-7 0-3 0,2-1-4 16,-3 2-5-16,-3 1 2 0,-2-1-3 0,-4 4 4 15,0-2-8-15,-4 2 1 0,0-2-9 0,-1 0-19 0,-2 2-9 16,0 0-29-16,-3-3-17 0,1 3-38 0,0-1-35 0,-4 1-46 16,-3 3-34-16,-1-3-25 0,0-3-4 0,-2 4-39 0</inkml:trace>
  <inkml:trace contextRef="#ctx0" brushRef="#br0" timeOffset="116268.39">5030 10605 1887 0,'-2'3'15'0,"-3"0"4"0,2-2 15 0,3 6 19 0,-3-6 17 15,1 3 13-15,-2 0 23 0,-1-5 10 0,0 7-4 0,-1-5 17 0,3 7-5 0,-4-2-16 0,0 3-8 0,-3 2-2 0,2 0-15 0,0 3-4 16,-3-5-8-16,2 6-17 0,-1-5-11 0,1 4 1 15,-1-3-8-15,2 0-14 0,-1-2-7 0,1 1-7 0,2-2-4 16,-1 3-1-16,2-3 1 0,-2 0-9 0,2 2 5 16,2-4 0-16,3 2-5 0,-2-3-7 0,1 0-21 0,-1-4-15 15,4 2-34-15,-2-6-13 0,0 8-29 0,0-5-31 0,-2 3-26 16,0-1-29-16,2 1-5 0,0-6 18 0,0 3-5 0,0 6-31 16,-3-6-40-16</inkml:trace>
  <inkml:trace contextRef="#ctx0" brushRef="#br0" timeOffset="116649.09">4726 10764 1727 0,'0'0'10'0,"-1"4"21"0,2-8 9 16,1 9 16-16,-2-2 18 0,0-3 17 0,0 0 10 0,2-4 23 0,-1 4 3 0,3-9-14 0,1 11 15 15,-3-4-1-15,3 2-5 0,-2 5 0 0,3-1-1 16,-2 2-16-16,1-3 8 0,2 5-2 0,-2-3-6 0,3 0 2 16,0 0 3-16,4-5-16 0,-2 4 16 15,2-4 5-15,3 5-10 0,-4-6-5 0,6 7-18 0,-4-3 1 0,2 4-13 0,-2 0 13 16,1-2-18-16,-1 5-7 0,-2-5-4 0,0 6 5 0,0-8 7 16,3 8-6-16,-4-7 3 0,0 3 12 0,0-5-7 15,0 3-5-15,0-2 5 0,0-1 4 0,-3 0-12 16,-1-2-4-16,2 2-8 0,-3-2-20 0,3 1-2 15,-4-1-3-15,1 1-9 0,-2-1-8 0,2 0-2 0,-1 2-1 16,-1-2-1-16,-2 0-4 0,2 1 2 0,-1-1 0 16,-1 0 0-16,1 2-10 0,-1-2-4 0,1 2-18 15,0 0-39-15,-2-4-25 0,1 4-47 0,-1-8-41 0,3 6-41 0,-1 2-41 16,0-2-55-16,-4-6-40 0,0 9-25 0,-1 1-44 16,-2 1-56-16</inkml:trace>
  <inkml:trace contextRef="#ctx0" brushRef="#br0" timeOffset="117909.41">3972 6884 2282 0,'-3'-4'4'0,"-1"0"15"0,9 1 13 0,-6 2 17 0,1-4 24 0,0 3 7 16,1-3 27-16,1 3 10 0,-2 2 11 0,0-2-1 0,0 2-5 0,0-3-15 16,0 5-16-16,0-4 4 0,0 5-27 0,0-3-6 0,3 0-13 0,-3 0-12 0,0 0-11 15,0 2-6-15,0-2-3 0,0 2-10 0,0 1 9 16,0-1 9-16,0 6 7 0,0 2 3 0,3 2 11 0,-3 4 11 0,2 2-3 0,-1 4-1 15,3 1 3-15,-3 5-2 0,2 0 0 0,-3 4-3 0,3-3-4 0,-3 5-3 16,0-5-5-16,0 1 0 0,2 1-11 0,-2-2-11 16,0-1-10-16,0-3 1 0,0 0-6 0,0-2 0 0,-2-3-1 15,2 2 3-15,0-3-4 0,0-2-4 0,0-2 4 16,0-1-17-16,0-3-25 0,0-2-43 0,2 2-40 0,-2-5-61 16,0-3-56-16,-2 1-59 0,2 0-48 0,-3-4-50 15,0 3-44-15</inkml:trace>
  <inkml:trace contextRef="#ctx0" brushRef="#br0" timeOffset="118271.82">3839 7342 2165 0,'-8'0'16'0,"4"0"18"0,2 0 15 0,2 0 14 0,-2 0 17 0,2-1 8 16,0 1 1-16,0 0 0 0,0 0-20 0,0 0-14 0,0 0-3 0,0 0 2 0,0 0-10 0,0 0-6 16,0 0 4-16,16 14-6 0,-16-14 7 0,0 0-1 15,0 0-13-15,0 0-7 0,90 55-17 16,-80-53-2-16,1 3-2 0,1-3 1 0,-2-2-1 0,1 0 4 16,0 0-9-16,0 0 4 0,0-3-1 0,2-1-2 0,-4 1 4 15,1-3-2-15,2-1 4 0,-2 0-2 0,1 0 4 0,-2-2-3 16,-1-1 1-16,-1 2 5 0,-1-2-6 15,2 1 1-15,-5-1-6 0,2 1 1 0,-4 1 2 16,3-1 6-16,-3 0-7 0,1 3-3 0,-4-3 13 0,1 1 9 0,-1 1 9 16,2 7 5-16,0 0 0 0,0 0 2 0,0 0-3 15,0 0 8-15,0 0-15 0,0 0-2 0,0 0-52 16,-5-18-8-16,5 18-39 0,0 0-36 16,0 0-63-16,0 0-83 0,0 0-109 0</inkml:trace>
  <inkml:trace contextRef="#ctx0" brushRef="#br0" timeOffset="119192.89">3774 6118 2074 0,'0'-3'-42'0,"2"3"6"0,1-2 11 0,-2 0 11 0,-1-2 9 0,2 4 10 0,0-2 3 16,-1-1 16-16,1-1 48 0,-1-2 9 0,1 2-3 15,0-1 4-15,-1 0 11 0,-1-2 1 0,2 2 10 0,-2 1 0 16,0-1 5-16,0 4-6 0,0-3 4 0,-2 3 0 16,1-1-16-16,-3 4-10 0,1-5-11 0,0 4-18 0,0-1-12 15,-4 3-8-15,0 1-13 0,0 1-14 0,-2 2 1 16,-4 1 5-16,-1 6 7 0,-2-1 7 0,2 5 7 0,-3 1 0 15,2 1 8-15,1 0 11 0,0 2 10 0,3-1-1 16,0 2-2-16,1-2-7 0,2 1-5 0,3-5 0 16,-2 3-1-16,5-3 1 0,2 0-6 0,-1-2 2 15,4 1-2-15,0-4 6 0,3 0 1 0,2-1-2 0,2 0-4 16,2-4-10-16,1-1-9 0,6 1-7 0,-2-3 0 0,2-1-3 16,5-3-1-16,-2 0-2 0,3-3-5 15,-1-1 2-15,3-1-4 0,-2-2 3 0,-1-1-5 0,0-3 2 0,-4 0-3 16,1-1 3-16,-2 0-1 0,-2-2-8 0,-1-1 5 15,-2 1-6-15,-3-2 2 0,-3 0-3 0,2 1 3 0,-4 0-4 16,-1-2-3-16,-2 1 7 0,-3-1-7 0,0 0 2 0,-2 2 1 16,-3-2-4-16,-2 2-3 15,2-1 4-15,0 4 8 16,-6-1-8-16,3 1 1 0,-1 4-4 0,1-1-2 0,1 4 0 0,-2 0 1 16,1 3-8-16,-1 0 0 0,2 2 2 0,-2 0 1 15,1 3 3-15,0-1-1 0,0 3-4 0,-1-1-21 0,4 5-9 0,-1-5-33 16,-1 5-34-16,4-2-35 0,-5 0-31 0,5 0-44 0,-3 4-32 0,1 0-19 15,0-5-2-15,2 4-76 0</inkml:trace>
  <inkml:trace contextRef="#ctx0" brushRef="#br0" timeOffset="119844.43">3845 6467 2124 0,'-6'4'16'0,"-2"-4"18"0,4-2 17 0,2 4 28 0,-3-4 18 0,2 0 16 0,0 0 12 0,1 2 5 0,-1 0-14 15,1 1-14-15,1 2-23 0,-1-3-21 0,-2 4-20 0,0-1-17 0,3 2-15 16,-1-2-2-16,-1 3-2 0,-2 2-4 0,0 0 6 16,2 3-9-16,-4-1 2 0,2 2 3 0,-3 1 5 0,1-1-6 0,-2 3 3 15,1 1 0-15,-1-3-3 0,0 3 4 0,-3-3 0 16,4 2-5-16,0-2-1 0,0 0 7 0,-1-3-8 0,4 0 1 15,0-1 4-15,-1-1 0 0,1-1-3 0,-1-2 3 16,3 0-1-16,1-3-3 0,-1 1 4 0,1-1 2 16,2 0-6-16,-1-2 2 0,1 0 2 0,1-2 2 0,-1 2 0 15,0 0-5-15,2 0 5 0,-2 0-3 0,2 0 1 0,-2 0-2 16,1 0 1-16,-1 0-3 0,2 0 5 0,-2 0 1 16,0 0-6-16,3 0 0 0,0 2 6 0,2-4 2 0,-1 4 1 15,1-2-5-15,3 0-1 0,0-2-2 0,3 2 4 16,-1 0 4-16,1-2-7 0,1 2 2 0,1 0-2 15,3 0 4-15,-3 0 1 0,1 0-1 0,-2 2-2 0,1 0-2 16,3-2 4-16,-3 2-2 0,1 0 3 0,0-1-1 16,0 1-1-16,-1 0 1 0,-1 0 3 0,0-2 0 0,-3 1-2 15,2-1-3-15,-3 0 3 0,0 2-4 0,-3-2 1 16,1 0 6-16,0 0-5 0,-3 0 1 0,1 0 1 16,-3 0 0-16,1 0 3 0,-2 0 11 15,0-2-2-15,3-1 0 0,-3 2 1 16,0-3-3-16,3 0 3 0,-3-1-3 15,2-2-6-15,-2 1-4 0,0-2-1 16,0 0-3-16,0-1 5 0,-2-1 0 16,2 0-4-16,-3-1 4 0,-2-2 2 0,0 3-6 0,-1-2 5 0,-2-1-3 0,-1 0-2 15,2-1-1-15,-5 3 2 0,1-2 4 0,1-1-1 0,-2 1 2 0,2 4 2 0,-1-3 3 0,0 4 1 0,0-1 5 0,3 2 3 16,-3 1-1-16,6 0 3 0,-3 3 1 0,5-1 2 0,0 2-8 16,1 0-1-16,-1 1-2 0,3 1-9 15,0-1 7-15,0 1-13 0,0 0 2 0,2 1-10 0,-1-1 6 16,1 0 2-16,-2 3-4 0,3-2 2 0,-3 2-8 0,3 0-8 15,0-1-37-15,1 0-21 0,-1 2-43 0,-1-2-54 16,-2 2-61-16,3-1-55 0,1 1-102 0</inkml:trace>
  <inkml:trace contextRef="#ctx0" brushRef="#br0" timeOffset="120533.5">4443 6444 2074 0,'-3'0'-43'16,"1"-5"22"-16,1 7 11 0,-6-5 5 0,4 3 16 0,0-3 15 0,0-2 9 0,-2 3 14 15,5-3 52-15,0 4-17 0,0-3 6 0,5 5-2 0,-5-4-10 0,6 5-14 0,-6-2-3 0,5 2-13 0,-4 3-4 16,4 0 12-16,-3 4-8 0,1-2 2 0,-3 5-5 0,5-1-1 0,-2 4-2 0,-1 0-1 16,2 1-5-16,-1-4-15 0,-1 5-11 0,0-6-8 15,1 6 2-15,-3-3-3 0,3-1-1 0,0-1 0 0,-1 2-2 16,1-4-10-16,0-1-28 0,3 0-37 0,-3-1-27 0,-6 0-34 16,6 2-34-16,-3-4-24 0,2-6-6 15,-2 3-31-15,3 8-50 0</inkml:trace>
  <inkml:trace contextRef="#ctx0" brushRef="#br0" timeOffset="121048.36">4391 6394 1680 0,'-8'-19'3'15,"2"4"6"-15,-1-5 26 0,4 6 6 0,-8-6 15 0,8 4 14 0,-2-3 10 0,7 3 10 0,-2 3 4 0,6-4 2 0,0 6-19 0,-1-4 2 16,11 5 4-16,-5 1-9 0,5 1-5 0,-5 0-5 0,8 4 2 16,-6 0-1-16,7 2 3 15,-1 2-6-15,-1 0-16 0,-1 6-3 0,2-4-4 0,-2 4-5 0,0-1-13 16,1 4-1-16,-1-2-12 0,-4 3-2 0,1-2-2 0,-3 3-4 16,1-2-1-16,-3 3 2 0,-1-2 2 0,-3 2-6 0,-1-2 2 15,0 5 3-15,-1-4-5 0,-3 3 4 0,-2-3-1 16,1 2-7-16,-4 0-4 0,-2-4-6 0,1 5-12 15,-5-6-8-15,3 4 3 0,-3-4-5 0,-1 3 3 0,-3-5 2 0,1 4 5 16,1-5 4-16,2 3 13 0,-3-3 2 0,3-1-2 16,-3 0 0-16,6 1 4 0,0-4 2 15,-2 2 1-15,4-2 2 0,0-1 2 16,1 2 4-16,2-2-1 0,0-2 6 0,1 2-5 0,0-1 0 0,2-2 0 0,0 2 1 16,2 1-5-16,0-2-3 0,1 0 5 0,0 1-10 15,3-1 5-15,1 2 0 0,2-2 1 0,2 2 2 0,-1 2 4 16,4 0 8-16,-1 1 10 0,1 0 19 0,0 3 2 0,0-1 6 15,-1 1-3-15,0 3 2 0,2-3-1 16,-3 3-4-16,0-2-7 16,-1 2-17-16,-1-2 0 15,4 3-6-15,-6-3-1 0,2 0-2 0,0 1 0 16,-2 0-3-16,2-2-5 0,-1 2 5 16,-1-3-6-16,-1 2 4 15,-1-3-4-15,0 3 3 0,2-4-5 0,-2 1 2 0,1-2-3 16,-1 0-13-16,2-1-25 0,-2-4-27 0,-1 3-27 0,0-2-39 0,-2 2-27 0,0 0-39 0,5-3-39 0,-2-3-9 0,-3 1-47 0</inkml:trace>
  <inkml:trace contextRef="#ctx0" brushRef="#br0" timeOffset="121340.38">4827 6425 2050 0,'-6'-2'16'0,"3"1"19"0,1-3 24 0,1 0 23 15,1 4 18-15,-2 0 24 0,2 0 19 16,-1-3 5-16,4 3-11 0,-3 4-9 0,1-3-19 16,1 3-26-16,-2-2-16 0,0 2-24 0,0 0-7 0,0-1 2 0,0 1-2 15,3 1-1-15,-3 1 0 0,2 1 8 0,2 2-2 0,-1-1 4 0,-1 1-8 0,4 0-3 0,-4 0-7 0,3 0-1 0,-2 0-6 0,2-2-6 16,1 1-1-16,-3 1 0 0,3-4-5 0,-1 3-4 0,0-2 3 0,0 2-6 0,0-4-3 0,-1 2 6 0,-1-3-4 0,2 1-5 0,-2-1-18 0,-1 0-18 0,1-3-35 15,0-3-24-15,1 3-35 0,-4-3-43 0,0 3-53 16,-2 0-55-16,4-4-21 0,-6-1-82 0</inkml:trace>
  <inkml:trace contextRef="#ctx0" brushRef="#br0" timeOffset="121524.05">4775 6242 1911 0,'-3'4'9'0,"3"-1"4"0,3 1 8 0,-3-4 4 0,-3 3 8 0,3-1 1 0,0 0 2 0,0-1 1 16,0-1-10-16,0 1-2 0,0 1-10 0,3 1 0 0,-1-2-10 0,-1 2-18 0,1 4-23 0,1-3-30 16,-1 0-40-16,1-3-32 0,0 7-93 0</inkml:trace>
  <inkml:trace contextRef="#ctx0" brushRef="#br0" timeOffset="122106.16">5117 6418 2107 0,'0'-2'20'16,"0"1"16"-16,0-3 18 0,1-1 26 0,-1 3 14 16,0 0 26-16,-1 1 13 0,-1-3 13 0,2 2-4 0,-2 1 0 15,1-4-15-15,-1 7-19 0,-4-5-6 0,5 2-22 0,-4-3-6 16,3 1-11-16,-3 0-15 16,2 1-17-16,-2 1-2 15,1-1-10-15,-1 1-9 0,-1 1-4 16,-1-2-5-16,1 4-3 15,-2-1 0-15,0 1 0 0,-3-1 2 16,5 1-1-16,-5 1 2 0,5 1-1 16,-1 1 0-16,1 0 3 0,-1-2-4 15,3 2-1-15,1-1 1 0,0 1 1 0,-1-1-1 0,4 0 0 0,-3 0-2 0,3 1-1 0,0-3 4 0,3 5-1 16,-3-5-2-16,4 3 4 0,-1-1-2 0,0 0 2 0,3 1 4 16,0-4-3-16,-1 5-3 0,5-4 4 0,-3 1-1 0,3 0-3 0,1 0 0 15,2-2 1-15,-2 2-4 0,3-1 6 0,0-1 0 0,-1 1-4 0,3 2-1 16,-3-2 5-16,0 0 1 0,0 1-6 0,1-2 6 15,-4 2-8-15,1 1 6 0,-2-3 0 16,-2 3 1-16,-2-1-4 0,-1-2 0 0,0 0 3 0,-3 3-5 16,-1-3 5-16,0-1-3 0,-1 2-2 0,-3 0 3 0,1 0 1 0,0 0 1 15,-2 2 2-15,-2-4 0 0,-1 4 1 0,-2-1-2 0,0-1 5 16,-2 0-6-16,1 1 0 0,-2-2 2 0,0 0-3 0,2-1-2 16,1 0 2-16,-2 0-2 0,3 0-3 0,-2-1 3 0,1 0-14 0,2-2-9 0,-1 1-12 15,4-2-22-15,-1-4-16 0,4 3-32 0,-1-5-17 0,1 2-37 16,-1-1-26-16,1 2-24 0,2-4-27 0,4 1 17 0,-1 0-54 0,0 1-46 0</inkml:trace>
  <inkml:trace contextRef="#ctx0" brushRef="#br0" timeOffset="122649.92">5212 6182 2341 0,'-2'-4'21'0,"2"-1"25"0,0 3 19 0,0-1 32 0,0 2 18 0,-3 1 25 0,3 0 7 0,0 1-1 0,0 0-14 0,0 3-26 0,0-2-18 0,1 3-27 0,-1-5-7 0,2 3-12 0,-2 1 0 0,3 1 13 0,0 2-3 0,2-1 13 0,0 4-3 16,3-2 7-16,-2 3-12 0,0-2-14 0,4 4-7 0,-4 0-16 0,2 0 2 0,0 0-13 0,0 1 3 0,-5-1-14 0,5 0-1 0,-2 0 3 0,-1-1 2 0,0 0 1 0,1-1-5 0,-4 0-2 0,4-1-12 0,-3 2-21 0,2-5-18 0,0 3-29 15,-2-2-28-15,0-1-17 0,0-5-31 0,-3 1-14 0,2 1-16 0,-4-4 3 0,2 1 8 0,0-1 7 0,0 3 17 0,0-2 18 0,0-1 30 0,0 4 17 0,0-5 21 0,2 2 21 0,2-5 15 0,-2-1 20 0,1 0 10 0,0-2-1 0,1-1 0 16,2-3 5-16,-1 1-2 0,1-3 7 0,0 1-3 0,2-2 0 0,0 1 4 0,0-1 19 0,-2 4 11 16,4-4 2-16,-4 3 21 0,2 0 4 0,1 3 18 0,-4-1 20 15,0 8 2-15,-2-5 4 0,2 6 3 0,-5 0 1 16,2 2-11-16,-4 3-8 0,0-5-9 0,-1 7-13 0,0-4 8 16,0 6-15-16,-4-6-5 0,0 6-1 0,-1-1 8 15,3-1-1-15,-5 1-3 0,-2 3-5 0,2-3-6 0,-1 1-2 16,-3-1-7-16,1-1 3 0,1 1-4 0,-1-3-7 15,2 1 2-15,0 0-7 0,3-4-1 0,0 1-3 16,2-1-7-16,1 0-5 0,2-1-7 0,0-1 1 16,3 1-4-16,0-1 5 0,0 0-7 0,0-1-2 0,3 1 11 15,-3 0-9-15,0-1-1 0,3-1 8 0,-1 2 1 16,4-1 2-16,-3 0 13 0,3-2 11 0,1 3-7 0,5 0 13 16,1 0 1-16,-2 3 0 0,5-2-7 0,-3 0 9 15,2 1-14-15,-2 0-7 0,1 3 3 0,-4 0-4 16,-1 0 7-16,2 1-5 0,2-2 3 0,-2 3-7 15,-2-1 2-15,1 1-5 0,3-1-5 16,-2 0-6-16,-2 1-2 16,-1-1 4-1,0 0-10-15,-2 1-11 16,2-4-27-16,-3 0-29 0,-3 0-50 16,-2-3-55-16,0 0-72 0,0 0-90 0,0 0-90 0</inkml:trace>
  <inkml:trace contextRef="#ctx0" brushRef="#br0" timeOffset="151240.62">8524 6807 1547 0,'0'0'39'0,"0"-39"-58"0,0 39 59 0,0 0 31 16,0 0 23-16,0 0-62 15,-3-31 37-15,3 31-6 0,0 0-1 16,0 0-4-16,0 0-15 16,-27-61 11-16,27 61 2 0,0 0 2 0,0 0-7 0,0 0 4 0,0 0-7 0,0 0 12 0,0 0-6 15,0-35-6-15,0 35-1 0,0 0-5 0,0 0-4 16,0 0-4-16,0 0-5 0,0 0-2 0,-30-55-17 0,30 55 11 15,0 0 3-15,0 0 3 16,-113-34-18-16,87 33-4 0,-2-1-2 16,0-1-6-16,-2 3 0 0,-4 0 5 0,-1 0 4 0,-1 3-2 15,1-1 3-15,-1-1 3 0,-1 1 0 0,0 3 4 16,0 0 0-16,2-3-3 0,-1 3 0 0,-1 0 1 0,4 0 0 16,0 2 4-16,0 2-1 0,0-1-2 15,6 2 0-15,-2 1 2 0,2-2-4 0,2 4 2 0,3 0-1 16,1-2-6-16,1 2-5 0,1 1 0 0,1 1 4 0,0 0-4 15,2 1-2-15,-2 0 2 0,4 2 7 0,-2 2 9 16,4-5 25-16,-2 5 6 0,2-2-4 0,-2 2 2 0,2-1 1 16,0 1 3-16,-2-1-3 0,5 1-7 0,-4 3-13 15,2 0-11-15,-2-1 2 0,4 4 1 16,-2-6 2-16,1 5-6 0,-1-3-3 0,3 1-2 16,-3 0-2-16,3-1 7 0,-1 1-4 0,1-1 1 0,0 2 0 0,1-4 0 15,0 0 4-15,2 4-3 0,2-5 0 0,1 2 1 16,2 0 5-16,0-2-6 0,2 3 1 0,4-2 1 15,-1 2-1-15,6-2 4 0,-3 2-7 0,3-4-1 0,0 1 3 16,0 0 3-16,3-1-4 0,-3-1-2 0,2 0 1 16,1-2-3-16,-1-2-1 0,-2 2 0 0,0-3-6 15,0 0 1-15,3-1 2 0,-1 1-2 0,-2-3 3 0,3 1 0 16,-1 2 8-16,3-1-6 0,0 0 7 0,1-2-9 16,1 2 2-16,2-2 5 0,0 1-8 0,1-1 2 15,3 0-5-15,1-3 3 0,0 2-6 0,1-2 8 0,-1 1 0 16,2-3-3-16,3 1 3 0,0-2 0 0,3 1 4 15,1-3-1-15,3 1-2 0,-2-2 1 0,1-2-2 16,1-2-2-16,1 2-1 0,-3-3-3 0,2 0 2 16,0-3-1-16,-4 1 2 0,2-2-4 0,0-1 6 15,-2-1 1-15,0 0-1 16,-3 1 4-16,4-3-2 0,-4 0-1 0,-4 0-1 0,-2-1 1 0,-5-3-5 16,0 1-4-16,1 0 1 0,1-1 2 15,-2-3-10-15,-2 1 8 0,4-2-6 0,4-1 2 0,-1 0 3 16,3-2 1-16,-5 1 3 0,2-3-7 0,-2 1 7 15,2-3-6-15,-2 1 7 0,2-2-4 16,-2-1-3-16,0-1 4 0,-1-1-8 0,1 1 7 16,-2-1-3-16,-4 0 2 0,3-1-1 0,-3 1 1 0,-1 1 2 0,-2-1-5 15,-2 0 6-15,-1 1-4 0,-1 3 5 0,-5 2-2 0,0 3 1 0,-2-1 1 0,2 4-4 16,-8-1 5-16,4 2 1 0,-2-2-6 0,-2 2 1 0,0-3 3 16,1 0-3-16,-3 1 1 0,-1-1 1 15,1 2 0-15,0 0-1 16,-1 1 3-16,-1 1-2 0,2 1-2 0,-5 1 2 0,5 2-3 0,-2-1 7 0,1 3-3 0,-2 1-2 15,3-1 3-15,-2 3-4 0,0 0 5 0,-1 4 1 16,1-2 2-16,-1-1-8 0,-1 5 1 0,2-3 4 0,-4 2-6 16,2-1 7-16,0 3-5 0,0-4 2 0,-2 5-3 15,2 1 5-15,2-4 2 0,-6 3-6 0,6-1 2 16,0 2-1-16,-1-2 3 0,1 2-9 0,-1-2 6 0,2 1-2 16,-1 1-3-16,2-1 5 0,1 1 4 15,-1-2-4-15,1 1 2 0,2 1 5 0,1-2-7 0,1 2 1 16,-1 0 3-16,-1 0-7 0,3 0 1 0,0 0 6 15,-3-1-8-15,3 1-1 0,0 0 7 0,-3 0-3 16,3 0 2-16,0 0 3 0,0 0 0 0,0-1-8 0,0 1 6 16,0 0 0-16,0 1-1 0,0-1-2 0,0 0 3 15,0 0-4-15,0 0 0 0,0 0 0 0,0 0 5 16,0 0-1-16,0 0 0 0,0 0-1 0,0 0-3 16,0 0 5-16,3 0-4 0,-6 0 3 0,3 0-6 0,0 0 2 0,3 1 0 15,-3-2 6-15,-3 1-7 0,3 0 8 0,0 0 1 16,0 0-5-16,0 1 4 0,0-2-3 0,0 1 0 15,-2 0 2-15,4 0 5 0,-2 0-7 0,0 1 0 0,0-1 4 16,0-1 1-16,0 1 2 0,0 0-1 0,0 0-7 16,0 0 9-16,0 0-8 0,0 0 7 0,3 0 2 15,-3 0-3-15,0-1 2 0,0 1-2 0,0 0 1 0,0 0-6 16,0 0 8-16,0 0-9 0,3 1-3 0,-6-1 7 16,6 0-3-16,-6 0 3 0,3 0 2 0,0-1-5 15,0 1 3-15,0 0 0 0,0 0 2 0,0-2-3 0,0 2 2 16,0 0-1-16,0 0-4 0,0 2 2 15,0-2 0-15,0 0-1 0,0 1-1 0,0-1 3 0,0 0-5 0,0 0 1 16,0 0 3-16,0 0 4 0,0 0-7 0,0 0 3 16,0 0 1-16,0 0-9 0,3-1 5 0,-3 1 1 15,0 0 2-15,-3 0-4 0,3 0 0 0,0 0-2 0,0 0 5 16,0 0 2-16,0 0 2 0,0 0-10 0,0 0 4 16,0 0-1-16,0 0 9 0,0 0 12 15,0 0-10 1,0 0-1 15,0 0-4-15,0 0-7 15,0 0-7 0,0 0 25 0,0 0-14-15,0 0-8 15,0 0 26 1,0 0-23-32,0 0 0 31,0 0 12-16,0 0-1 17,0 0 4-1,0 0 14-15,0 0-11-16,0 0-7 0,0 0 23 15,0 0-5-15,0 0-6 16,0 0-3-16,0 0-2 15,0 0-18 1,0 0 22 15,0 0-18-31,0 0 0 16,0 0 16 15,0 0-22-31,0 0 9 31,0 0-18-15,0 0-20 0,0 0-35-16,0 0-43 0,0 0-82 0,0 0-114 15,0 0-136-15</inkml:trace>
  <inkml:trace contextRef="#ctx0" brushRef="#br0" timeOffset="157405.68">5414 11255 1815 0,'0'-2'-34'0,"0"2"53"0,0 0-33 15,-1 0 2-15,1-2 6 0,-4 2 10 0,3 0 13 16,-1-2 8-16,-1 2 33 0,3-1-47 0,0 1 37 0,0 0 6 0,0 0-3 15,0-2-4-15,0 2-10 0,3 0-1 0,-3-2 3 0,2 2-3 16,-2-3 3-16,1 1-1 0,1 1 5 0,0-2-10 16,-1 2 4-16,-1-3-4 0,0 1-6 0,3 1 3 15,-3 1-2-15,0-3-5 0,0 2-5 0,0-1 7 0,0-1 2 16,3 2 0-16,-3-1 2 0,0 3 1 0,0-4-1 16,0 2-4-16,0 0 4 0,0 0 1 0,0-1 1 0,0 3 11 15,0 0 5-15,0-2-1 0,0 2-1 16,0-2 0-16,0 2-5 0,0-2 2 0,0 4-6 0,0-2-11 0,-3 0-8 15,3 0 1-15,0 2 0 0,0-2 6 0,0 0 4 0,0 0-3 16,0 2 1-16,0-2 1 0,0 0 5 16,-3 0-4-16,3 0-2 0,0 0 3 0,0 0-2 15,0 0 1-15,0 0-5 0,0 0-3 0,0 0-2 0,0 0 3 16,0 0-2-16,0 0-4 0,0 0-5 0,0 0 1 0,0 0-1 16,0 0 1-16,0 0-4 0,0 0-2 0,0 3 2 0,0 1-3 15,0 2 12-15,0-1 2 0,0 3 6 0,0 2 9 0,0 3 14 16,0 2 0-16,0-1 2 0,0 2 6 0,3 1 1 15,-3 1 1-15,0-1-5 0,0 2 1 0,0 1-8 16,0-1-3-16,0 0 2 16,0 2-8-16,0-1-7 0,0 0-10 0,0 2 3 0,0-2-11 15,0-2-3-15,0 4 2 16,0-4-6-16,0 2 5 0,0-1-7 16,0 1 5-16,0-1 3 0,0-2 3 0,0 1 4 15,0 0 2-15,-3-1 5 0,6 1-3 0,-3-1 12 0,0 1-7 16,-3-1 0-16,3-1 5 0,-1 0-8 15,1 0 1-15,-2 2 2 0,0-6-5 0,1 4-11 0,-1-3 5 0,2 1-3 0,-3-3-8 16,1 1 1-16,1-4 1 0,1 1-10 0,-2-4 8 0,2 4 7 0,0-2-10 0,-1-2 0 0,1 1 3 16,0-1-1-16,0 1 1 0,-2 2 4 0,2-3-5 15,0 1-4-15,-2 2 12 0,2-3-2 0,0 3-3 0,0-1-2 16,0 0-5-16,0-1-1 0,0 0 7 0,0 0-3 0,0-4-3 0,0 2 1 16,0 1 1-16,0-1-2 0,0-1 4 0,0 1-1 15,0 2-3-15,0-1 1 0,0-1 0 0,0-1-7 16,0 3 3-16,0-1 8 0,0 1-7 0,0-1 10 0,0 0-9 0,0-5 18 31,-3 28-17-31,3-28 21 16,0 33-7-1,0-11-23 17,0-22 35-17,0 0-6 1,0 0 0-16,0 0 2 15,0 0-4-15,0 0-5 16,0 0 13 0,0 0-24-16,0 0-9 31,0 0 26-15,0 0-10 15,0 0-12 0,0 0-7-15,0 0 10 15,0 0 9 0,0 0-31-15,0 0 17-16,0 0-13 31,0 0 2-15,30 9 7-1,-30-9-8-15,0 0-2 16,0 0-4-16,0 0-3 0,97 1 8 0,-84-2-10 16,2-3 4-16,-2 1 5 0,4 1 5 0,1 0 3 15,4 2 8-15,-2-3-6 0,4 2 1 0,0 0 7 0,4 1 1 16,2 0-3-16,0-2 7 0,0 1-3 0,2-2-2 15,0 2 2-15,1 0-3 0,0 1-3 0,-1-2-1 16,4-1 4-16,-1 3-2 0,-2-2 4 0,2 0-6 0,0 2 1 16,-2-1 2-16,0-2 3 0,-3 2 4 0,3-2-3 0,-3 3 1 0,0-1-1 15,-3 1 2-15,3-1-2 0,-3 1 4 0,0-3-4 0,0 2 4 16,-2-1-2-16,1 2-3 0,-4-2 1 16,0 0 0-16,0 1 4 0,-2-1-6 15,0 1 9-15,0 0-7 0,-4-1 0 0,1 1 3 0,-1 0-2 0,-2-1 3 0,-1-1-4 16,1 1 4-16,-1 1-8 0,1-2 2 0,-3 1 4 15,1 2-2-15,-2-2 0 16,0 1-5-16,1-1 5 0,-2 1-5 16,-2-1 7-16,-7 2 16 15,17-3-25-15,-17 3-5 32,0 0 7-1,0 0-13-31,0 0-1 15,0 0-7-15,0 0 13 0,0 0-4 16,0 0-5-16,0 0-6 16,0 0 10-16,0 0-11 0,0 0-2 0,0 0-3 15,0 0-8-15,0 0-18 0,0 0-15 0,0 0-8 16,0 0-21-16,16-6-28 0,-16 6-36 0,0 0-37 0,0 0-28 16,0 0-29-16,0 0-32 0,0 0-27 0,0 0 6 15,-13-3-53-15</inkml:trace>
  <inkml:trace contextRef="#ctx0" brushRef="#br0" timeOffset="158134.78">6938 12040 1462 0,'0'0'63'0,"0"0"-36"16,0 0 12-16,0 0 20 0,-14-28 6 0,14 28 12 0,0 0 14 0,0 0 7 16,0 0-48-16,0 0 45 0,0 0-2 0,0 0-14 0,-16-24 2 15,16 24-6-15,0 0-10 0,0 0-6 0,0 0-8 0,0 0-7 16,0 0-7-16,0 0-5 0,-19-16-4 0,19 16-3 0,0 0 12 16,0 0 6-16,0 0 0 0,0 0-1 0,0 0 4 15,0 0 3-15,-25 7 15 0,25-7 6 16,0 0-10-16,0 0 7 0,0 0 1 0,0 0 7 15,0 0 2-15,0 0 7 0,-49 65-8 0,49-65-4 0,0 0-3 0,0 0-10 16,0 0-8-16,0 0-7 0,0 0-5 16,0 0-10-16,-49 72-4 0,49-72-8 15,0 0 5-15,0 0-3 0,0 0 5 0,0 0 4 0,0 0-5 0,0 0 1 0,-22 73-4 0,22-73 6 16,0 0-10-16,0 0 4 0,0 0 0 0,0 0 1 16,11 49-13-16,-11-49 8 15,46 81 1-15,-36-77-12 16,0 0-1-16,-2 4-3 0,2-5-1 15,2 1 2-15,-2-3-1 0,1-1-3 0,3-1-2 0,-1 1 5 16,4-2-6-16,-1-2 5 0,1 0 6 0,-2-1-7 16,0-3 2-16,-2-3-5 0,-2 3 3 0,-1-1 0 15,-2-1 1-15,0-2-1 0,1 2-15 0,-3 1 6 0,2-1-1 16,-1 0 5-16,2-3 2 0,-1 2-8 0,-3 0 6 0,-2-1-7 16,0-1 5-16,-1 3-2 0,-2-4 0 0,4 3-8 0,-4-1-1 15,-4 3 6-15,2-1 1 0,1 1-1 0,-3 0 6 16,1 0-1-16,-3 3 6 0,1 0 0 0,-4 0 2 0,4 0-2 15,-1 1-5-15,-1 1 11 0,1 0-9 16,0 2 6-16,1-1-9 0,0-1 11 16,2 3-5-16,-2-1 1 15,0 2-3-15,-4 0 3 0,1 0 4 16,-3-2-4-16,-1 2 2 0,-1 2-2 0,1-2 0 16,-3 0 0-16,4 0 8 0,0 0-9 15,1 0 7-15,2 0-5 0,0 2 3 0,-1-2-4 0,4 0 2 16,0 1 4-16,-1 2-11 0,1-3 4 15,2 1-3-15,-1-1 5 0,0 0-5 0,4 0 6 0,-3 0 0 16,0 0-7-16,3 0 7 0,0 0-4 0,0 3-2 0,0-3-2 0,0 0 2 0,0 1-8 0,0 0 1 16,0 3 4-16,0-4-15 0,0 3-13 0,3-2-15 0,-3 4-27 15,3-4-16-15,-3 0-27 0,-3 2-23 0,0-6-26 0,0 6-19 0,-4-3-15 0,4 4-19 16,-4-3-10-16,7 1-3 0,-4 2-59 0</inkml:trace>
  <inkml:trace contextRef="#ctx0" brushRef="#br0" timeOffset="158696.82">7068 12144 1347 0,'-3'3'16'0,"-5"-3"10"0,3 0 3 15,-1 0 21-15,8-1-42 0,-1 1 50 0,1-2-20 0,6 4 46 0,-8 2-58 0,6-2-11 16,-5 1 0-16,-1-3-7 0,-1 6 49 0,-1-6-42 0,2 2 24 0,-9-2-44 16,9 2 46-16,-6-4 13 0,6 2-2 0,0 0-2 0,0 0-4 15,0 0-4-15,0 0-1 0,0 0 8 0,0 0-2 16,0 0-2-16,0 0-3 0,0 0-8 0,0 0 1 0,0 0 2 15,0 0 7-15,0 0-2 0,0 0-2 0,0 0-5 16,0 0 10-16,0 0-7 0,0 0-2 0,0 0-5 0,0 0-11 16,0 0-3-16,0 0 5 0,0 0-4 0,0 0 2 15,0 0 5-15,0 0-1 0,0 0 4 0,0 0-4 0,0 0-3 0,0 0-5 16,0 0 1-16,17-10-14 0,-17 10-2 31,0 0-36-15,0 0-19-16,0 0-27 0,0 0-33 0,0 0-50 0,0 0-48 15,0 0-55-15</inkml:trace>
  <inkml:trace contextRef="#ctx0" brushRef="#br0" timeOffset="160198.64">7070 12163 1317 0,'0'0'25'0,"0"0"0"16,0 0 2-16,0 0 7 0,0 0 2 0,-16 16 17 0,16-16 13 0,0 0-22 0,0 0 9 15,0 0-16-15,0 0-3 0,0 0-50 16,0 0 40-16,0 0-3 0,0 0 8 0,3 20-38 16,-3-20 46-16,0 0 1 0,0 0 5 15,0 0-6-15,0 0 0 0,0 0-5 0,0 0 3 0,0 0-1 0,0 0 1 16,0 0 2-16,0 0-8 0,0 0-2 0,0 0-1 15,0 0 3-15,0 0-2 0,0 0 3 0,0 0-2 16,0 0 4-16,0 0 17 0,0 0 7 0,0 0-1 16,0 0-3-16,0 0-5 0,17 0-2 0,-17 0-3 0,0 0-1 15,0 0-13-15,0 0 2 0,0 0 4 0,0 0-3 16,0 0 5-16,52-2 0 0,-52 2 2 0,0 0-5 16,0 0-2-16,0 0-13 0,0 0 10 15,92-8-6 1,-92 8 27-16,0 0-6 15,0 0-1-15,208-21 0 0,-178 21-9 16,-2-3 4-16,4 3-3 16,-2-4-6-1,3 4-13-15,-1-4-13 16,-2 2-1-16,1 2 2 0,-1-3 3 16,0 1-3-16,-1 1 4 15,-1-2-1-15,2 1-6 0,-3 0 4 0,0 1 4 16,-5-2 0-16,2 1 0 0,-2-1 4 0,-3 2 7 0,0-3-2 15,-2 4 7-15,-1-2 4 0,1-1-1 16,-2 2 2-16,0-2-2 0,-2 0 0 0,-13 3-4 16,0 0 2-16,0 0-3 0,0 0 2 0,0 0 4 15,0 0-9-15,0 0 11 0,0 0-4 0,57-10-8 16,-57 10 0-16,0 0 0 0,0 0-2 0,106-17-6 0,-92 17 6 0,-4-1-8 16,-2 1-5-16,1-2 6 0,-3 2 1 0,1 0-5 0,-7 0 14 0,0 0 0 15,0 0-9-15,0 0 10 0,0 0 3 0,0 0-7 16,0 0 12-16,0 0-12 0,0 0 0 15,0 0 12-15,0 0-8 0,0 0 5 16,0 0-8-16,0 0 3 0,0 0 14 0,0 0-9 16,0 0 3-16,0 0-21 0,0 0 15 15,0 0 1-15,0 0-7 0,0 0-11 16,0 0 19-16,0 0-7 16,0 0 4-1,17-7-21 1,-17 7 12-1,0 0 4 17,0 0 9-32,0 0 0 15,0 0-9-15,0 0 0 16,16-5-18-16,-16 5 14 31,0 0-34-31,0 0-28 16,0 0-50-16,0 0-71 0,0 0-70 0,0 0-104 15,0 0-151-15</inkml:trace>
  <inkml:trace contextRef="#ctx0" brushRef="#br0" timeOffset="165034.51">8344 11722 1688 0,'-1'1'14'16,"-1"-4"12"-16,0 5 7 0,1-2 6 0,1 1 6 0,-6-1 7 15,6 0 13-15,-2 0 8 0,1-1-16 0,1 2-12 0,0-2-4 0,0 1-3 16,0 0-11-16,0 1 1 0,0-1-16 0,0 2-8 0,-2 0 0 16,4 1 0-16,-2-2 0 0,0 2 18 0,1 1 20 0,-1 1 7 0,2 3 8 0,2 1 5 0,-2 0 32 15,-1 5 10-15,1 0 2 0,0 5-17 0,-1 0-4 0,1 0-3 16,-2 4 4-16,0-3-2 0,1 7-14 15,-2-6-7-15,-1 3 3 0,1-1 9 0,-1 3-8 16,0-4-10-16,1 3-1 0,-4-2 6 0,4-1-16 16,-1 1 5-16,1-1-9 0,-1 0-13 15,0 0 2-15,1 0-5 0,-1 0 3 0,-1 3-14 16,1-7 9-16,1 1-4 0,1 0 4 0,-2 2 2 0,2-2 5 16,0 0 2-16,-1 1-6 0,1 1 7 0,1 3-1 0,-2 3 2 15,1-2-6-15,0 1-2 0,0 0-5 16,0-1 5-16,0-1-11 0,0 1 0 0,-2-4-12 0,2 0-2 15,-2-2 2-15,2 2 1 0,0-5-5 0,0 3-7 0,0-1 14 0,0-2-13 16,0-2 10-16,0 0 0 0,0 1 3 0,0-3-6 16,0 1 2-16,0 1 2 0,0-5-5 0,0 4 4 15,0-2-4-15,0-2 0 0,0 2-4 0,0-3 1 0,2 2 3 0,-2-1-2 16,0 2-1-16,0-4 8 0,0 2-6 0,0 0 5 0,0-1-4 0,0 1 1 0,0-4-2 16,-2 0 1-16,2 0 0 0,0 0-3 0,0-1 6 15,0 0-3-15,0-3 7 0,0 0-5 0,0 3 1 16,0-3-2-16,0-1 6 15,0 2-2-15,0 0-8 0,0-2-5 0,2 3 2 0,-2-3 3 16,-2 0 1-16,2 0 4 0,0 2-4 0,0-2-4 0,0 0 12 0,0 0-3 16,0 0-4-16,0 0 5 0,0 0-5 15,0 0 2-15,0 3-1 0,0-3 1 0,0 0 2 16,0 2-3-16,0 0 1 0,0-2-2 0,0 2 6 0,0 0-7 0,0 1-2 16,0 0 2-16,0-1-3 0,0 1 4 15,0-2 2-15,0 3-3 0,0-1 6 0,0-1-3 0,0 1 5 16,0-1-4-16,0 2-2 0,-1-1 0 0,1 2 1 15,0-1 0-15,0-1-9 0,0 2 4 0,0-1 2 16,0 2 3-16,1-1-1 0,-1 1 3 0,0 1-4 0,0-2 1 16,0 1 6-16,0 1-2 0,2-3-5 0,0 1-2 0,-4-2 2 15,4 2-4-15,-2-3 5 0,1 1 1 0,-1 1-2 16,0-3-1-16,0-1 8 0,0 1-1 0,2-1-5 16,-2 0 10-16,0 0-7 0,0 0-4 0,1-1-1 0,-1 0 2 15,2 1 0-15,-2-1 3 0,2 1 0 0,-1-3-3 0,1 1 4 16,-2 1-4-16,1 1 1 0,-1-1 5 15,0 0-8-15,2-1-1 0,0-1 1 0,-2 2 0 16,3-1-2-16,3 1 13 0,-5-1-7 0,4-1-5 16,2 0 8-16,-3 1-9 0,4-3 14 0,3 2-13 15,-1 0 3-15,5 0-3 0,-3 0 3 16,-3-1-1-16,5 1-6 0,1 0 9 0,2-1-8 16,2 3 9-16,3-3-4 0,0 2-1 0,3-1-3 0,9 0 7 0,0 2-1 0,3-3-2 15,4 2-5-15,3 1 2 0,2-3 4 0,5 1-1 16,4 2 2-16,-1-2-2 0,5 1-2 15,4-1 6-15,0-1 5 0,4 1 0 0,3 0 5 16,0-1 1-16,1 3 5 0,3-2 1 0,3 2 13 0,-5-3-7 16,2 4 0-16,1-3-4 15,2 0-2-15,-1 0-4 0,3 1 3 0,1-1 0 16,-2 1-10-16,3-5 6 0,6 6-6 0,0-3 2 16,0 2-3-16,-2-1-1 0,3 1-5 0,0-1 0 15,-1-1 2-15,-3 3-2 0,-2-5 0 0,-5 4-3 0,-2-1 0 16,2-1 9-16,-4 0-7 0,0 1-2 0,-4 1-2 0,1-1 2 0,-5 0 5 15,6 0-1-15,-3 0-2 0,-4 1-7 16,-2-1 9-16,-4 2-4 0,-2-3 3 0,-2 4 0 16,-4-4-2-16,-3 4-6 0,-2 0 8 0,-4-2 1 15,-1 4-5-15,-2-2 4 0,-2 0-7 0,-3 0 3 16,-1 4-4-16,-4-4 13 0,0 0-6 0,-3 1-6 16,-1 2 10-16,-4-2-6 0,-1-1 2 15,0 0-1-15,-5 3 3 0,2-2-7 0,-6-1 4 0,4 0 0 0,-5 1 0 16,4-1 0-16,-1 0 0 0,0 0 1 15,0 0-2-15,-1 0 1 0,2-1-3 16,-1 1 13-16,1-1-14 0,1-2 4 0,-6 3 0 16,2-1 0-16,-4-2 1 0,2 2 2 0,-5 1 1 0,4 0-8 15,-6-4 1-15,-1 4 9 0,2 0-5 0,1-2 0 0,-3 2 2 0,0 0-6 0,0-1 1 0,0-1-1 0,0 2 11 16,0 0-9-16,0 0 3 0,-3 0 1 0,3 0 0 16,-2 0 1-16,2-1 1 0,-1 1-3 0,-1-1-5 0,2-1 3 15,0 1-3-15,0 0 1 0,0 0-2 0,0-1 8 16,0 1-3-16,-2-3 0 0,2 3 3 15,0-2-2-15,0 1-1 0,0-3 0 0,0 2 1 16,0-1-5-16,0-1 4 0,0 2-1 0,0-4-4 0,0 3 3 16,0-1 6-16,0 1-7 0,0-2 6 0,0 1-3 15,0-3-6-15,0 3 7 0,-3-2-2 16,3 0 0-16,-1 0-4 16,1-1 10-16,-4 1-6 0,2-2-2 15,-2-1 4-15,1 2-6 0,3-1 4 0,-3-1-2 16,3 1-2-16,-3-2 3 0,0-1 0 0,1 0-2 0,0-1-1 0,-1-1 5 0,2-4 2 15,-4 1-5-15,0-3 4 0,-1 0-5 16,1 0 0-16,-3-2 3 0,5-2 5 0,-5-3-5 16,2 3-5-16,0-5 7 0,-1 1 5 0,2 1-12 0,-4 2 1 0,4-2 2 15,-3 1-3-15,5 0 1 0,-2 1 7 0,-1 0-4 0,3-1-3 0,0-2 11 16,0-2-9-16,1 2 6 0,0-1 2 0,-1 1-3 16,0 2-9-16,1 1 3 0,1 0 1 15,-2 3-1-15,1 0 3 0,2 3 0 16,0-2-4-16,0 2 1 0,0 2 6 0,0 1-2 0,0 0-5 0,0 0 4 15,2 2 3-15,-2-1-6 0,-2 2 0 0,2-1 10 0,2 3-12 16,-2-2 6-16,1-1 5 0,-1 4-13 16,0-4 8-16,0 3-1 0,0-1 6 0,0-2-13 15,-1 3 14-15,1-2-10 0,0-1 2 0,-2 1 3 16,2 0-6-16,0-1 0 0,0 1 0 0,0 2 4 16,0-3 1-16,-2 1 1 0,2 2-5 0,0-1 2 0,0 1-2 0,-4-2 6 15,4 4-3-15,0-2 4 0,0 3-12 0,-2 2 8 0,2-2-2 0,-1 3 2 16,1 3 4-16,0-1-5 0,-2 0-4 0,2 1-3 15,0-1 9-15,-1 2-4 0,-1-3 2 0,4 3 0 0,-4-2-1 0,2 1 5 0,0 2 4 16,-2-4-7-16,1 3 0 0,-1 0 2 0,2-2-3 16,0 0-1-16,-3 3 2 15,3-1-4-15,0 0 0 0,0 1 6 0,0-3-1 0,0 2-2 16,0 1 6-16,0-2-3 0,0 2-2 0,0 0 2 16,0 0-2-16,0-1 0 0,0 1-5 0,0 0 6 15,0 0-1-15,0-1 3 0,-2 1-5 0,2-2-3 0,-1 1 6 16,1 1-2-16,-2-2 4 0,2 1-6 0,0-2 2 15,0 3-3-15,0-1 0 0,-1 1 6 0,1-1-8 0,0-1 6 0,0 2 1 0,-2-2-4 16,0 2-1-16,2 0 7 0,0-1-2 0,0 1-3 16,-4 0 3-16,4 0 3 0,0 0-7 0,0 0-1 15,-2-2 3-15,2 2-1 0,-1 0 2 0,1 0-1 16,0 0 1-16,0 0-1 16,0 0 1-16,0 0 4 0,-2 0-7 0,2 0-1 15,0 0 0-15,0 0 7 0,-3 0-3 0,3 0-3 0,-2 0 0 0,1 0 0 0,1 0 3 0,-2-1 4 16,2 1 2-16,0 0-9 0,0-3 3 0,-3 3-3 0,1 0-2 15,-1-2 4-15,2 2 1 0,-3 0-8 16,0 0 1-16,-1 0 6 0,0 0-2 0,2 0-1 16,0 0 5-16,-2 0-2 0,0 2-3 0,-1 1 2 0,2-2 0 15,-3-1 3-15,2 2 0 0,-1-1-2 16,-2 1 0-16,0 1 1 0,2-2 2 0,-4 2-4 0,1-2-1 0,-1 2-1 16,-2-1-5-16,1 0 8 0,0 0-2 0,-5-1 2 0,3 2-3 15,-3-2 9-15,-1 0-2 0,1 2-7 16,-1-2 8-16,-4 1 0 0,-1-1-4 0,-2 0 2 15,-3-1 2-15,1 1-10 0,-4 2 8 0,-2-3 5 16,-3 2-4-16,0-2-9 0,-5 0 12 16,1 1-12-16,-2 1 9 0,-2-1 0 0,-1-1-3 15,1 1-2-15,-1 2 4 0,-2-3 6 16,-1 1-4-16,1 1 8 0,-1-1-7 16,-4-1 5-16,5 1-8 15,3-1 5-15,1 1-4 0,-1 1 1 0,5-1-3 16,0 0-5-16,3 1-4 0,2 0 4 15,0-2 5-15,-2 1-7 0,2 3 6 0,0-4-7 16,1 0 3-16,1 1-3 0,0-1 10 0,1 3-6 16,0-3-4-16,2 0 6 0,-2 0 4 15,0 0-3-15,-2 0-3 0,2 0 10 0,0 1-10 0,-1-1 7 16,-1 0-1-16,0 3-2 0,1-2-2 0,-3 0-1 16,1 2 2-16,0-2 2 0,-2 2 2 0,3 0-6 0,-2-1 8 15,0 0-2-15,1 1-3 0,0 1 3 0,-3-3 3 16,1 0-7-16,0 2 4 0,0-1 0 0,1-2-1 15,0 2 2-15,-1-1-6 0,-1 0 1 0,4 3 3 0,2-4 2 0,5 1-12 0,-3-1 9 16,1 4-8-16,0-1-2 0,5-2 5 0,1 0 2 0,-4 1-5 0,0-1-4 0,-2 0 6 0,0 0-9 16,3 1 3-16,-3 0-1 0,4-1 2 0,-3 1-6 0,1 0 3 0,4 1 6 0,-1-1-1 15,-1 1 4-15,3-3 5 0,-2 4-4 0,2-2-6 16,2 1 12-16,-2-1-8 0,4-2-2 0,-1 3-1 0,0-1 2 16,2 1-5-16,0-2 4 0,2-1 2 15,1 2-2-15,-2 0 2 0,3-2 2 0,-1 3-2 16,1-2-4-16,-1-1 3 0,0 2 3 0,2-2 0 0,1 0 2 15,-2 2-2-15,3 0-1 0,-2-2-1 0,4 1 4 16,-5-1-4-16,3 2 0 0,-2-1 2 0,1 0-6 0,-2-1 0 16,0 2 3-16,-3-1 0 0,4-1-1 15,-4 1 8-15,5-1-1 0,-3 3-6 0,0-3 5 16,-1 0 1-16,3 0 2 0,1 0-1 0,1 0 5 0,2 0-6 0,-1 2-5 16,0-2 7-16,1 1-3 0,2-1 1 0,1 0 1 15,-2 2 2-15,2-2-8 0,1 0 1 16,-1 0-2-16,-1 0 6 0,1 0-5 15,0 0 5-15,-1 0-3 0,4 0-4 0,-3 2 5 0,0-2-1 16,0 2 2-16,-1-2-3 0,1 2 6 0,-3-1-11 0,2-1 6 0,-3 1 4 16,1 1-6-16,-1-1 1 0,-2 1 6 0,1-1-10 15,0 0-2-15,-2 1 5 0,0 0-1 0,0-1-1 0,2 1 5 16,-3-2-4-16,3 2-3 0,0-2 8 16,3 0-4-16,-1 0 3 0,3 0 0 0,0 0-1 15,1 0-3-15,-1 0 2 0,0-2 6 0,0 2-6 0,1 0 3 16,0 0 0-16,1-2 2 0,-1 2-1 0,1-1 3 0,-1 1 2 15,-2 0-6-15,2 0 2 0,-1 0 0 0,1-2-2 16,-1 2-2-16,-2 0-4 0,2 0 5 16,1 0 2-16,-2 0-2 0,-2 0 2 0,1 2-6 15,2-2 9-15,-2 0 1 0,0 1-5 0,-1 1-5 0,-4 0 4 16,4-1-8-16,-4 2-11 0,-2-1 8 0,2 0-11 0,-4-1 2 0,3 1 2 0,-2 0 6 0,2-1-9 16,-1-1 14-16,2 3 7 0,4-3-4 0,-2 0 8 0,3 0-8 0,0 0 9 15,2 0-10-15,0 1 11 0,0-2-6 16,0 2 1-16,-1-1 6 0,0 0-3 15,4 0-2-15,-3-1 3 0,3 1 6 0,-2 0-14 0,1 0 3 0,-23 0 9 0,24 0-11 16,0 0-2-16,-3 0 4 0,1 0-5 0,1-3 2 0,-3 3 4 16,1 0 2-16,24 0-5 0,-25 0 1 15,0-1 8-15,-1 1-1 0,2 1-5 0,-2-1-2 0,2 0 0 16,-2 0 4-16,0 0-9 0,-2 3 5 0,4-3-10 16,-4 0 0-16,4 0 4 15,-3 0-1-15,2 0-4 0,-2 0-6 16,0 1 0-16,1-1 4 0,2 0 0 0,0 2 1 0,-2 0 1 15,3-2-2-15,-1 0 5 0,3 0 2 0,0 0 3 0,0 0 4 0,0 0-3 16,-2 0 0-16,2 0 2 0,-2 0 3 0,2 0-1 0,-2 0-1 0,2-2 5 16,-3 2-8-16,3 0 5 0,-2-2 2 0,2 2-2 15,-1 0-1-15,-1 0-4 0,2 0 4 0,-3 0-5 16,1-1 0-16,-1 1 0 0,1 0 4 16,-1 0-3-16,3 0 3 0,-3 0-1 15,3 0 2-15,-2 0 3 0,1 1 3 0,-3-1-7 0,0 0 0 16,1 0 2-16,0 2-4 0,0-2 2 0,-1 2-3 0,0-2 2 0,0 0-6 15,0 2 10-15,1-1-1 0,0-1-5 0,1 0 3 0,0 2 1 0,1-2 1 16,1 2-2-16,0-2 3 0,0 0-3 0,0 0-3 16,0 0 4-16,0 0-4 0,-2 0 6 15,2 2-4-15,0-4 0 0,2 4-2 0,-2-2 7 0,0 2-3 16,1-2-3-16,-1 0 8 0,0 2-7 0,2-1 2 0,-2 1-1 16,0-2 1-16,0 2-4 0,0-1 4 0,0 1 0 15,0-1-4-15,-2 1 3 0,2 0 1 0,0-1 1 0,0 1 0 16,0 2 2-16,0-2-6 0,2 0 4 0,-2-1-2 15,-2 1 0-15,1 0 0 0,1-2-2 16,0 3 2-16,-2-2 5 0,1 2-3 16,-3-1 0-16,1-2 0 0,0 2 3 0,3-2-3 15,-3 3 3-15,-2-2-1 0,2 0-10 0,-2-1 10 16,4 2-2-16,-4-1 2 0,0 0-1 16,0-1 2-16,2 2 0 0,-4-2-5 15,2 1 3-15,-2 1-3 0,-1-2-1 0,1 0 6 16,0 0-3-16,1 0-3 0,-4 0 2 0,4 0 0 0,-5 0 0 15,5 0-1-15,-1 0 3 0,-2 0-6 0,1-2 2 0,3 1 2 16,0-1-3-16,-1 1 3 0,1 0 2 0,-1-1 0 0,3 1-2 0,0 0 6 0,3-2-4 0,0 3-1 0,-2-2 2 0,2 0 1 16,-1 1-1-16,2-1 1 0,-1 1-3 0,2 1-4 15,-2-2 8-15,0 2-4 0,0 0 0 0,3 0-1 0,-3 0 0 16,0 0-3-16,3 0 5 0,-3 2-1 0,0-2-6 16,2 0 5-16,2 0 0 0,-1 0-1 15,-1 1-1-15,1-1 1 16,0 0-1-16,2 2 2 0,0-2 0 0,0 0-3 15,2 1 2-15,-2-1 3 0,2 2-4 0,-2 0 3 16,-1-2 0-16,4 3-1 0,-5-2 5 0,0 0-7 16,2 1 3-16,-2-1-3 0,1 0 4 0,-3-1-2 0,2 2 1 0,-1-2-2 15,0 1-3-15,-1-1 11 0,-1 2-9 0,2-2 0 0,-2 0-1 16,0 0 0-16,0 2-16 0,0-4-21 0,2 5-36 16,0-4-38-16,0-1-53 0,-2 2-46 0,0 2-77 0,1-4-72 15</inkml:trace>
  <inkml:trace contextRef="#ctx0" brushRef="#br0" timeOffset="168334.56">9848 11916 2091 0,'0'-3'17'0,"0"-1"11"0,5 0 20 0,-5-1 6 16,-1 1 18-16,1-1 15 0,-2 3 6 0,2-2-1 0,2 3-14 0,-4-1-11 0,2 2-20 0,2-2-5 15,-2 4-22-15,0 0-9 0,0 0-3 0,0 1 23 0,0 1 1 16,0 2 6-16,0 0 2 0,0 2 4 0,1 1 17 16,-2 2 4-16,2-2 0 0,-2 5-17 0,1-4-5 0,0 4-4 0,-2-2 7 0,0 3 4 0,-1-2-6 15,1 2-6-15,-1-3 1 0,0 1-4 0,1-1 4 0,1-2-6 16,-1 3-8-16,-1-4-7 0,1 1-2 15,1-1-8-15,-2 1-2 0,0-1-2 0,1-1-3 0,-1-1 5 16,3 2 0-16,-3-2-1 0,3 1-4 0,-2-2 3 16,1-1-3-16,1 0 2 0,-2-1 5 0,2 1-7 15,-2-3 0-15,2 2 1 0,-1-4-2 0,1 2 3 0,0-2 0 16,1 0-1-16,-1 0-4 0,0-2 7 0,2 2 3 16,-4-1 20-16,4-2 5 0,-2-1 6 0,2 1-7 15,-4-2 5-15,0 1-1 0,2-5-5 0,-1 2 0 0,2-3-23 16,-2 1-4-16,-1-2-9 0,2 1 7 0,0-3-2 15,0-1-1-15,0-2 2 0,2 2-1 0,-2-3 3 16,1-1-6-16,1 0 1 0,1-1-1 0,0 1-1 16,-1 1 4-16,1 1 2 0,2 0-4 0,1 2 1 0,-1 1 6 15,3 4-2-15,-2-2-3 0,-2 4 5 0,3-1-7 0,-1 5 1 16,-2-2 4-16,0 2-5 0,1 2-1 0,-3 0 0 16,1 1 2-16,3 0-4 0,-6 0 4 0,3 1-2 0,0 0-1 15,-3 1 2-15,0 1 1 0,2-2 1 0,-2 2 6 16,2 1-10-16,-1 1 10 0,4-1-6 0,-5 2-1 15,7-1 6-15,-4 0-7 0,4 3 7 0,-2-1-8 16,3 2 6-16,-3 1-8 0,0-2 5 0,2 3 1 0,-2-2-4 16,-2 1 7-16,2 1-10 0,-2 0 5 0,2-1 3 0,-2 0 2 15,-1-1-2-15,2 2-2 0,0-2 2 16,-1 2-1-16,-2-3 4 0,1 2-6 0,1-2-1 0,0 0-1 16,1 0 4-16,-3-1-1 0,1-1 6 0,1-1-7 15,-3 2 0-15,0-1 4 0,0-3 2 0,4 0-3 0,-4 0-1 16,0-2 1-16,0-1-8 0,0 2 9 0,2-2-3 15,0 0-3-15,-2-2 1 0,0 2 2 0,1 0 0 0,1-1 1 16,-2-3-2-16,1 2 3 0,-1-3 1 0,0 1-1 16,2-3-3-16,-2 2 3 0,0-5 0 0,0 1-2 15,3-1 2-15,-3-2-2 0,3-1-3 0,1-1 4 16,-1-1 1-16,0-1-3 0,1 0 0 0,3-1-3 0,-1 0 5 16,-1-1-5-16,3 2 11 0,0 0-11 0,1 1 4 15,-1 1 2-15,0 3-3 0,3 1 7 0,-1 1-7 0,-1 2 4 16,2 1-8-16,-4 2 7 0,1 0 1 15,-2 2-5-15,2 1 1 0,-2 1-1 0,-1 0-2 0,1 1-1 16,-1 1 1-16,1 1 5 0,0 1-6 0,-2 0 5 0,2 1 0 16,0 2-2-16,-2-1 9 0,3-1-5 0,-2 3 3 15,-2 0-7-15,2 2 4 0,0-1-2 0,-2-1-2 0,0 2 7 16,2-1-8-16,-2 2 6 0,0 0-5 16,-1 0 2-16,1 0-3 0,0-2-3 0,-1 3 5 0,-2-1 0 15,1-2-1-15,-1 1 4 0,2-1-1 0,-2 0-1 16,0 1 4-16,0-1 1 0,0 0-6 0,0-1 1 15,0 4 0-15,0-3-4 0,0 0 4 0,0 0-2 16,-2 0-3-16,2 1 4 0,0-1 5 0,-1-1-4 0,-1 2 0 16,0-3 0-16,2 0 2 0,0 1-2 0,-1-2 2 0,-1 0-4 15,2-2 1-15,-1 0 1 0,1 0 1 0,-2-1 2 16,2-1-6-16,0-1 10 0,0 1-5 16,0-2 2-16,0-2 2 0,0 2-8 0,2-1 3 0,-1 0-1 0,-1 0 6 15,2-2-8-15,-1-1-1 0,1 0 3 0,0 0-5 16,-1-2-23-16,4 2-45 0,-3-6-47 0,1-3-56 15,3 2-60-15,-3 2-64 0,5-7-70 0,-3 3-86 0</inkml:trace>
  <inkml:trace contextRef="#ctx0" brushRef="#br0" timeOffset="168679.25">10484 11869 1703 0,'-2'-3'15'0,"4"2"17"16,-2 2 6-16,0-2 17 0,0 0 12 0,0 1 3 0,0 1 11 0,-2-1 8 0,2-1-18 15,-2 2-13-15,2-2 2 0,0 3-10 0,0-1 2 0,2 2 7 0,-2 2 0 0,3 0-7 16,-3 3 9-16,2 0 10 0,1 1-3 0,0 1 2 15,-3 2-7-15,2 0-6 0,-2 2-9 0,2-1 1 16,-1 3-7-16,1-5-11 0,-1 5-4 0,-1-4-8 0,2 2-5 16,-2-3-9-16,0 2 7 0,0-1-9 0,0-1 3 0,0-1-5 0,0 2 3 15,0-2 2-15,0-2-5 0,0 0 2 0,-2 0-5 16,2 0 7-16,0 1-3 0,-1-3 1 0,-1 1 0 0,2-3-21 16,0-3-17-16,0 3-21 0,0-5-35 0,-1 4-18 0,1-3-28 15,-2 2-28-15,2 0-33 0,2-4-18 0,-2 2 30 16,0-4-23-16,1 8-36 0</inkml:trace>
  <inkml:trace contextRef="#ctx0" brushRef="#br0" timeOffset="169208.32">10417 11893 1847 0,'-3'-5'15'0,"0"-1"19"0,2 0 19 0,1 2 11 0,-2-1 12 0,2 2 15 16,-2 0 19-16,2-5 10 0,0 6-8 0,2-4 3 0,4 3-12 0,-3-1-4 0,2 1-8 15,0 1-14-15,1-2-18 0,2 2-2 0,1-1 0 16,1 2-20-16,-2-1 5 0,4 0-4 0,-2-1 0 16,7 2 0-16,-7-2 2 0,6 3-3 0,0-1 3 0,-2 2 0 0,2-1-12 0,-2 2 4 0,2-1 1 15,-2 3 5-15,0-1 1 0,1 1 3 0,-2 2-5 16,2 1 5-16,-1 0 14 0,-1 0-7 0,1 4-6 0,2-3-5 15,-2 2-3-15,0 0-10 0,-3 0-7 16,2 1-2 0,-4 0-21-16,-1 2 5 15,-3-3 4-15,3 1-8 0,-5 1 2 16,0 0 3-16,0-1-2 0,-1 0-1 0,0 0 9 16,-2 0-7-16,-2-2 0 0,0 0-2 15,2 1 1-15,-6-1-1 0,4 1 9 0,-3-1-11 0,1-1 4 0,-2 1 0 0,-1 0 2 0,-1-3 4 0,-1 3-6 0,1-2 6 16,-3-1-11-16,0 0 14 0,2-1-11 0,-3 1-1 0,0 1-2 0,-1-4 1 0,2 0 7 0,-1 1-11 0,0-1 16 15,-2 0-16-15,5-2 12 0,-3 1 1 0,2-2-7 16,-2 0 4-16,3 0-3 0,0-2 0 0,-3 1-3 0,3-2 4 16,-2 3-4-16,3-3 1 0,0 1 10 0,-3-1-9 15,3 1 9-15,0 0-1 0,0-2-6 16,-1 2 0-16,1 0 0 0,0 1 0 0,1-1-3 0,0 2 0 0,1-1-1 16,-1-1 3-16,4 1 1 0,-2 1 1 0,3-2 1 15,-5 2-2-15,5-2-2 0,1 2 2 0,-1 0-5 16,2 0-8-16,-1-1-13 0,2 2-17 0,-1-2-26 15,2 1-28-15,1-3-30 0,1-2-52 0,-1 4-59 0,-1-1-54 16,6-3-31-16</inkml:trace>
  <inkml:trace contextRef="#ctx0" brushRef="#br0" timeOffset="169976.01">11155 11853 2000 0,'4'-4'12'0,"-1"0"19"0,2 0 13 16,-2 1 15-16,-3 0 13 0,2 0 22 0,-2 0 6 0,0-3 5 15,1 5-10-15,-2-5-2 0,1 6-2 0,-2-1-7 16,0 1-13-16,1 0-18 0,-2-1-7 0,-2 1-5 0,-1 0 3 16,3 1-13-16,-2-1-7 0,0 1-3 0,-3-1-1 0,-1 0-4 0,-1 0 1 0,1 3 3 0,-4-1-5 0,0-1-1 0,-1 0 1 0,0 0-5 0,1 2 2 0,-1-1 3 0,1 1-1 0,-1-2 1 0,3 1-3 0,1-2-3 0,1 3-2 15,1-2 3-15,0 1-2 0,3-1-3 0,-4-1-3 16,4 1 2-16,-1 1-3 0,3-1 1 0,-2-1-1 0,0 2-2 15,2-2 0-15,0 1 0 0,2 1 3 0,-3-2-4 16,4 0 4-16,-3 0 2 0,0 2-3 0,3-1 1 16,-2-1-1-16,1 2 2 0,-1-2-6 0,1 2 3 0,1-2-2 15,-2 0 0-15,2 0-2 0,-2 0 3 0,2 0-4 16,2 0 3-16,-2 0 4 0,0 3-4 0,2-2 4 0,-1 1-1 16,1 0 3-16,-1-1-2 0,1 2 2 0,1 2-1 15,0-2 2-15,-3 3 0 0,4-2-2 0,0 0-1 16,-1 1-4-16,2 2 4 0,0-4-1 0,-2 5 2 15,0-3-5-15,2 2 6 0,-2 1-3 0,0-1-1 0,0 0 2 16,0 2-2-16,-3-2 6 0,2 1-6 0,0 1 5 16,-2 0-5-16,1-1 0 0,-1 0 3 0,0 1 3 15,0 1-3-15,-1-1-3 0,1 0-2 0,-2 0 0 0,0 0 7 16,2 0-2-16,-3 0 2 0,3 0-2 0,0 0-2 16,-3-1 2-16,2 0 8 0,1-3-5 0,0 2 0 15,1-1-5-15,-1-2-1 0,0 1 3 0,3-2-1 0,-3 0-1 16,3 2 0-16,-1-2 6 0,0-1-3 0,1 2 13 15,-2-2 5-15,1 0-1 0,1-1 3 0,0-1 1 16,1 0-7-16,-1 2-4 0,0-4 4 0,1 2-9 0,1 0-4 16,0 0 2-16,-2 0-2 0,4 0-3 0,-2 0 3 15,0 0 2-15,0 2-4 0,3-2-2 0,-3 1 0 0,3-1-5 16,0 1 6-16,0-1-2 0,0 0-2 0,-2 0 1 16,5 0 0-16,-5-1 6 0,4 0-2 0,-4-1-2 15,4 1-2-15,-4-1 4 0,2 0-3 0,-2 1-1 0,0-2-1 16,2 1 2-16,-3 0-3 0,2-1 1 0,-2 0-8 15,0 2-9-15,2-1-8 0,-4 0-7 0,0-2-22 0,0 2-22 16,1-6-29-16,-3 6-27 0,-1-5-24 0,0 5-35 16,0-1-35-16,-1-1-31 0,-1-2 12 0,-1 1-46 15</inkml:trace>
  <inkml:trace contextRef="#ctx0" brushRef="#br0" timeOffset="170276.77">10945 11982 1911 0,'-3'-2'6'0,"3"2"18"0,0 0 15 0,0 2 11 0,0-2 11 0,0 2 16 16,0-2 23-16,3-4 14 15,1 4-1-15,-1-3 3 0,3 3-6 0,-1 0-7 16,3 0-7-16,-2 2-8 0,2-4-15 0,2 5-3 15,2-3 2-15,-1 4-16 0,-1-6-8 0,2 4-3 0,0-4 8 0,0 0-1 16,2 1-8-16,-1 1-3 0,-2-2-8 0,0-2 4 0,0 3 1 16,2-2-5-16,-2 1-10 0,-3 1-6 0,1 0-2 0,-2-3-4 0,-1 4-3 15,-1-1-8-15,-2-1-2 0,-1 2 4 0,-2 0-9 16,2 0-32-16,0 0-40 0,-4-3-54 0,-2 4-64 16,-2 1-91-16,-1 0-82 0</inkml:trace>
  <inkml:trace contextRef="#ctx0" brushRef="#br0" timeOffset="171934.89">8994 12673 2099 0,'5'-7'8'0,"1"-1"8"0,2-1 10 15,1 4 16-15,-5-3 8 0,-1 2 10 0,3 0 8 0,1-1 14 16,2 1-3-16,-3 1-6 0,2-1-8 0,-4 1 1 0,2-1 0 16,0 2 0-16,-1-1-5 0,-2 2-11 0,0-1-5 0,0-3 3 0,1 2 0 15,-4 2-8-15,1-3 3 0,1 0-7 0,-2-2 1 0,0 1-3 0,-2-1 1 16,2 0-1-16,-1 2-4 0,-1-4-8 0,0 2-9 0,-1 0 0 16,0-3-2-16,0 5 9 0,-2-4 0 0,-1 2-3 0,1 2 6 0,0 1 1 15,-3-2-4-15,2 4 2 0,-2 2-6 0,0-2-5 16,0 4-5-16,0 1-3 0,-4-1 3 0,4 4-1 15,-6 1 5-15,4-1 1 0,-1 2 5 0,0 4 1 16,0-3 6-16,0 3 4 0,0 0-3 0,1 2 6 0,1 1-6 16,2-1 7-16,-2 2-6 0,3-3-1 0,1 2 0 15,0-2 1-15,2 1-4 0,3-2-1 16,-2 1-3-16,2-2-12 16,0 0 7-16,2-1-5 0,-2-1-3 15,3 1 2-15,0-4 4 0,2 2-8 0,0-3 4 16,0 3 9-16,4-5-5 0,-3 2 4 0,4-2 1 0,-4-2 0 0,5 1-6 0,-1-1 4 15,0-1-2-15,0-1-11 0,3-1 5 0,-2 0-4 0,0 1 2 0,0-3-4 16,3 0 2-16,-4 1-1 0,1-1-1 0,0-1 6 0,0-1-5 0,-1-1-3 16,-1 1 4-16,-1 0-6 0,-2-2 4 0,1 0 2 15,-1-2-3-15,-3 3 1 0,2-3 3 0,-4 2 6 0,1-1-15 16,1-1 10-16,-3 3-2 0,0 1 2 16,0 1-3-16,0 0-3 0,0 3-3 0,0-1 1 0,-3 2 6 15,3 1-6-15,-2-2-3 0,1 2 0 0,-1 1 5 0,1 0 0 16,-1 0 2-16,-1 1-6 0,3 2 4 0,-3-2-1 15,1 3 7-15,1-1-8 0,-1 2 2 0,1 0-4 16,-1 2 8-16,0-3 0 0,2 7-1 0,-3-4 2 0,3 1-7 16,0 1 5-16,0-2 1 0,0 2 9 0,0 1-14 15,0 1 3-15,3-3 4 0,-3 1 0 0,2-1 4 16,1 1 1-16,0-2-2 0,-1 1-5 0,1-3 5 16,3 2 4-16,-1-3-6 0,-2 1 2 0,2-2 2 0,0 1-3 15,1-2 6-15,-1 1-3 0,1-3 3 0,0 0-5 16,-1 2 5-16,3-2-2 0,0-2-4 0,-2 1 2 0,4-2-1 15,-4 1 3-15,7-2-7 0,-5 0 6 0,1-1-3 16,2-4-1-16,-3 4-1 0,0-3 2 0,0-1-5 16,0 1 1-16,-3 0 4 0,1-1-1 0,-1-2-7 0,-4 0 2 15,3-1 2-15,-3 0 1 0,1-2-4 0,1-2-4 16,-3 0 6-16,-3-3-2 0,1 0 2 0,1 3 6 16,-3-6-10-16,1 1 5 0,-2 0-3 0,1 5 4 0,-1-3-3 15,-3 2-3-15,2 0 3 0,-4-2-7 0,4 4 8 16,-7-3-5-16,4 4 4 0,-1-2-2 0,-1 1-5 0,2 4 5 15,-1-2-1-15,-1 7-3 0,2 2 4 0,-1 2-6 16,-1 0 2-16,0 1 6 0,0 1-5 0,-5 1 1 16,2 3-1-16,-3 0 4 0,0 2 1 0,0 3 3 0,-3 0-3 15,2 1-3-15,1 5 9 0,-1 1-5 16,1-5 2-16,3 5 5 0,-2-5-3 0,2 4 6 16,0 1 4-16,3 0 3 0,-2 0 4 0,0-1 3 15,2 4 3-15,0 4-5 0,3 1 4 0,-1 0-7 16,2-2-1-16,-2 3 1 0,6-3 4 0,0 0 15 0,1 3-7 0,-3-4 11 15,4 2-1-15,-1-1 2 0,2 2 3 0,0-2-5 16,-2-1-4-16,2 0-17 0,0-2 3 16,0 1-14-16,4-1 6 0,-3-3-10 0,2-1 3 0,1 2 2 0,-1-3-7 15,3-1 1-15,3 0-2 0,-2 0 8 0,1-1-6 16,4-1 3-16,-4-2-3 0,4 1-3 0,0-1 5 0,-1 0 0 16,0-1 0-16,3-2-5 0,-1 0 5 0,3-3 2 15,-2 1-5-15,3-3 1 0,-2-1-3 0,2 0 5 0,1-1-2 16,-1-3 1-16,3 1-8 15,-2-3-2-15,2 0 10 0,-2-1 1 0,2 0-3 0,-1-1-6 0,-1-1 3 16,-1 3 4-16,-1-2-1 0,1-1 1 0,-4 1 0 0,3 0-2 16,-5 0-2-16,-1 1 0 0,0 0-1 15,-2-1-4-15,-1 4 3 0,-2-2 1 0,-2 4-7 0,1-1 6 16,-2-1 6-16,1 3-2 0,-3 0 2 0,0 0-1 0,0-1 0 16,0 2-1-16,-2-3-7 0,2 1-17 0,-1 2-16 15,1-3-26-15,0 0-21 0,0 0-34 0,-2-2-49 16,2 1-56-16,-1 0-45 0,-4-1-66 0,0-1-62 15,4 0-64-15</inkml:trace>
  <inkml:trace contextRef="#ctx0" brushRef="#br0" timeOffset="172641.63">9564 12472 1680 0,'0'-5'18'0,"1"-1"17"0,-1 1 20 0,2-1 19 0,-2 2 19 0,-2 0 17 16,2 0 22-16,0-2 9 0,2 3 6 0,-2 0-4 0,0 0-8 0,1 1-5 15,-2 1 2-15,1 0-16 0,0 1-14 0,-2-1-3 16,2 1-20-16,-3 1-18 0,1-1-9 0,2 1-12 15,-3 2-24-15,3 0 12 0,-3 2-4 0,1 2-5 0,-1 1 4 16,1 0 9-16,-2 4 5 0,1 2 11 0,1-1 11 16,-1 3-4-16,0 1-6 0,1 2 18 0,-1 1 2 15,1-1 3-15,1 3-1 0,1-2-12 0,-2 0-4 0,2-2-11 0,-1 0-3 16,2 0-13-16,1-1-11 0,1-3-2 0,-3 1-9 16,5-2 2-16,-2-2-5 0,2-1 7 0,4 0 10 0,-3-2-11 15,1-1 7-15,-1-1-1 0,3 0-2 0,1-3 1 16,-2 0-1-16,4-2-2 0,-2 1-6 0,3-4 10 0,1 0-12 15,-1-1-1-15,1-3 9 0,-1 1-8 0,1 0 5 16,-2-4-3-16,1 0-5 0,-2 2-3 0,-1-2 6 16,-2-1 1-16,-2-2-5 0,3 0 7 0,-6 0-8 15,2-1 2-15,-1-1 2 0,-1-2 0 0,-2 0-5 16,-1-1-1-16,2-2 1 0,-4 0-3 0,1-1 6 0,-2 0 1 16,-1-2-8-16,-1 1 1 0,4-1 2 0,-1 1 5 15,-5 1-6-15,5 2 7 0,1-1-6 0,-1 3-2 0,2 2 4 16,-2 2 5-16,1 2 1 0,1 3-5 0,0 1 3 15,0 3-10-15,-2-1 7 0,2 4-2 0,-1-3 2 16,1 3-10-16,1 0 5 0,-2 3-2 0,1-3-7 0,-2 4 11 16,2-3-8-16,-2 4 0 0,4 0-7 0,-2-2-16 15,2 3-34-15,-1-5-36 0,2 6-31 0,-1-2-51 0,0-2-41 16,-1 4-50-16,3-1-37 0,-2-1-17 16,1 1 11-16,-1-1-40 0</inkml:trace>
  <inkml:trace contextRef="#ctx0" brushRef="#br0" timeOffset="172996.09">9925 12412 2074 0,'-3'0'25'0,"3"-2"27"0,3 2 27 0,-6 0 17 0,0 0 36 0,6 0 9 0,-3 2 31 0,-3 2 9 0,3-2-7 0,0 0-10 16,-4 1-6-16,2 1 1 0,1-1-17 0,-3 4 13 0,4-4-24 15,0 3 19-15,0 1 2 0,0 1-7 0,2 3-7 16,0 0 25-16,-1 2-6 0,-1 3-18 0,2-2 5 0,-4 3-13 16,4 0-7-16,-2 0 17 0,0 2-53 0,0 1 1 15,1-1-38-15,2-1 55 0,-3 0-64 0,3 0 49 16,0-1-61-16,4 1-21 0,-7-2 48 0,6-2-42 0,-2 1 32 16,-1-4-49-16,-2 3 48 0,2-3-65 0,-3 0 48 15,0-1-6-15,3-1-3 0,-3-2-3 0,0 1-10 16,3-2-14-16,-3-1 9 0,4 0 4 0,-3-2-1 0,1 1-1 15,-2-4-4-15,0 0-3 0,0 0 2 0,3 0-1 16,-3 0-2-16,3-1-4 0,-3-3 0 0,0 3-20 16,2-2-33-16,-2-2-18 0,2-1-100 0,2-2-97 15,2-5-124-15,-6 5-150 0</inkml:trace>
  <inkml:trace contextRef="#ctx0" brushRef="#br0" timeOffset="183286.96">4400 8293 2307 0,'0'-10'21'15,"2"-2"24"-15,-1 0 22 0,3 7 34 0,-6 0 13 0,0 0 31 16,1 2 8-16,4 0 27 0,-3 1-11 16,-2 2-3-16,4-5 1 0,-4 4-23 0,4-8 14 0,0 6-22 15,1-1 2-15,0 0-6 0,0-3 2 16,5 3-14-16,-8 6-7 0,3-5-10 16,-3 10-19-16,-3-7-10 0,3 3-4 0,-4-1-20 15,4 3-12-15,-4-2-9 0,4-1-17 0,0 0-1 0,0-2-5 0,0 5-1 0,0-5-6 16,0 4 0-16,2 1-1 0,0 1 2 0,-1 2 2 0,2-1 3 0,3 0-3 15,-3 0 0-15,2 2 2 0,0 1 1 0,0-4-5 16,0 4 6-16,4-4-4 0,-4 4-2 0,1-3 0 16,-3 0 18-16,2-2-12 0,1-1 15 0,-1-2 8 15,-2 0-3-15,0-2 1 0,2-3 4 16,-2 2 4-16,2-3-21 0,1-3 12 0,-1-2-13 0,3-2-5 16,-2 1-5-16,4-4 3 0,1 2-8 0,0-1-2 0,0 3 4 15,3 2-1-15,-1-5-5 0,1 4 6 0,-1-5-2 0,1 4 2 16,-1-6 5-16,1 0-2 0,-1-3-9 0,0 2 7 15,0-2 4-15,2 1-5 0,-1 2 0 0,-3 0 0 0,1 2-3 16,-2 2 1-16,1 0 8 0,-3 5-10 0,0-3 4 16,0 6-6-16,-2-2 3 0,-1 4 2 0,-2-1-5 15,2 1 3-15,-4 2-4 0,1 0-14 0,-2 0 10 16,0 3-16-16,0-1-24 0,-2 0-18 0,4 0-28 0,-2-4-21 16,3 8-43-16,-3-4-34 0,0 2-69 0,0-3-36 15,0 8-37-15,0 3-37 0,-5-4-32 0,2 5-27 0</inkml:trace>
  <inkml:trace contextRef="#ctx0" brushRef="#br0" timeOffset="183853.26">4513 8497 2025 0,'-5'0'17'0,"3"2"17"0,6-2 18 0,-8 1 9 16,3-1 26-16,2 0 18 0,-1 0 12 0,4 0 27 0,-4 0-13 0,3 0 3 0,-5 2-2 0,2-2 6 0,0 2-11 0,-5 0-4 0,5-2 3 0,-3 0-7 0,0 0-3 0,3 0-7 16,0-2-2-16,3 4-8 0,-3-2-8 0,3-2-10 0,-3 2-12 15,7 2-20-15,-7-2-4 0,4 0-5 16,-4 0-16-16,3 0-11 0,-3 2-7 0,2 1 5 15,1 0-1-15,2-2 2 0,-2 4 0 0,2 1-8 0,0 1 0 16,4 0 7-16,-1-2 6 0,-3 3-17 0,1-1 4 16,-1 1-7-16,3-1 11 0,-2-1 0 0,-1 1 1 0,1 0-8 15,-1 0-4-15,-1-2 12 0,3-1-4 0,-1 0 4 16,-4-1-10-16,3 0 9 0,-2-3 3 0,0 2 14 16,0-2 14-16,0-2-5 0,0 2 3 0,-3-3 8 15,5 1 4-15,-3-1-5 0,1-1 0 0,0-3-14 0,4 0-13 16,-3-1-3-16,7-4 0 0,-3-1-13 0,4 1 5 15,0-1 1-15,-1-2-2 0,1-1 0 0,1 1-1 16,0-3 8-16,1 2-8 0,-1-2 0 0,1-2 5 0,-1 0-1 16,-1-1 3-16,1 0 4 0,-2 1 20 0,3 0-4 15,-4-1 9-15,3 5 6 0,-1 5-12 0,-1-1-5 0,0 4 4 0,-3 1-3 16,0 4-22-16,0 0 1 0,1 3-8 16,-4 0 0-16,0 0 4 0,-2-2-7 0,0 2-1 15,-1 0-4-15,-2 0 3 0,2 2 1 0,-1-2 0 16,-1 0 0-16,0 0 2 0,0 2 3 0,2 1-4 0,-2-3 8 15,3 4-37-15,-3-4-28 0,0 4-28 0,0-3-31 16,4 1-52-16,-4 1-58 0,-4 0-59 0,4 4-75 0,-5 1-34 16,-3 3-38-16,3 0-26 0</inkml:trace>
  <inkml:trace contextRef="#ctx0" brushRef="#br0" timeOffset="184363.17">4560 8938 1951 0,'-2'0'19'0,"1"-2"24"0,-1 0 17 0,2 2 20 0,-1 0 21 0,2 0 16 16,-2 0 23-16,2 2 14 0,-4-2-11 0,6 2-9 0,-4 1-7 16,-1-2-16-16,2 3-18 0,-2-4-13 0,2 5-27 0,-4-4-12 0,4 1 3 0,-3 2 5 0,6-2 3 0,-6 0 4 0,6 1 1 15,-6 1 3-15,6-1 3 0,-3 1 9 0,0 0-14 0,4-1-12 16,0 0-14-16,-1 1 1 0,0 1-8 0,2 0 0 16,-2-3-7-16,2 3-3 0,-2-3 1 0,3 3 2 15,-3-3 18-15,2 0-3 0,-2 2 10 0,2-3-1 0,-2 0 13 16,2 1 10-16,1-2 18 0,-1 0 4 0,-2 0-14 15,0-2 13-15,4 2-8 0,-4-2-1 0,3-2 2 16,0 1-27-16,2-3-11 0,0-3-9 0,5-1-9 0,-4 1-13 16,4-5 0-16,1 1-6 0,1 0-7 0,0-1 41 15,-2-2 3-15,3 3 8 0,-3-4 9 16,-2 4-2-16,4-3 3 0,-5 2 0 0,2-1-1 0,-2 3-32 0,-2 0-6 16,4 1-11-16,-4-1 0 0,-1 2-8 0,1 3 1 15,-1 0 5-15,-2 3-10 0,0-2 11 0,-2 3-11 0,-1 1 3 16,1 2-8-16,-3 0 8 0,3 1-1 0,-3-1-4 15,-3 1 7-15,3 0-11 0,0 1 5 0,0 1-21 16,-3-2-40-16,6 3-36 0,-3-4-46 0,3 3-48 0,1 1-54 16,-1-2-58-16,-2 1-61 0,2 3-48 0,-3 2-13 15,-3 0-39-15,-1 4-22 0</inkml:trace>
  <inkml:trace contextRef="#ctx0" brushRef="#br0" timeOffset="184878.15">4530 9261 2324 0,'0'-6'25'0,"0"2"17"0,0-1 23 0,3 4 20 0,-3-2 21 15,0-2 17-15,2 3 26 0,1 0 12 16,-3 4-14-16,0-6 3 0,3 6-5 0,-6-4-9 15,5 1-14-15,-1-3-12 0,1-2-26 0,1 5-9 0,1-4-5 16,0 5-16-16,-1-3-9 0,0 5-3 0,0-2-9 16,0 1 4-16,1 2-4 0,-1-2 2 15,0 0-13-15,3 0 2 0,-3 2-12 0,0 0-9 0,2 1 3 0,-3-1-6 0,1 1-1 16,0-1 0-16,1 2 3 0,-3 0 0 0,5 0-2 0,-3 1 2 16,2-2 2-16,-2 0-3 0,2-1 12 0,0 2-9 15,-2 0 4-15,3 0-3 0,-3-1 2 0,2 0 2 16,-2 0-5-16,-1-1 0 0,1 2-3 0,-1-1-1 0,1-3 2 15,0 2 2-15,-3-3 3 0,3 0 8 16,2 1 17-16,-2-1 14 0,-1 2 0 0,1-5 12 16,-2 4 7-16,1-3 6 0,3 3 2 0,0-8-12 15,4 6-9-15,-1-5-14 0,3-2-3 0,0-1-2 16,2-2-12-16,1 0 21 0,2-5-8 0,-2 5 11 0,0-5-10 0,-1 1 2 16,1 0 6-16,-1-1-9 0,-2 1 0 15,3 0-28-15,-3 1 8 0,0 0-11 0,0 1 1 0,-3 3 1 16,0 1-11-16,0 1 4 0,-2 1 8 0,-4 1-9 0,1 4 0 15,0-2-3-15,-1 3 3 0,-2 1-4 0,0 0-1 0,0 0-38 16,0 0-31-16,2 0-41 0,-2-4-48 0,1 4-43 16,-1 2-34-16,2 0-53 0,-2-2-55 0,-3 5-32 0,-1 4-29 15,1-2-5-15</inkml:trace>
  <inkml:trace contextRef="#ctx0" brushRef="#br0" timeOffset="185323.06">4618 9527 2350 0,'-1'-6'24'15,"4"6"27"-15,0 0 15 0,-3 0 32 0,0 0 9 0,-3 0 28 0,3 0 11 0,3 0 19 16,-3 3-19-16,0-3-18 0,2 3-10 0,-4-3-28 15,6 2-1-15,-4-5-18 0,3-2 3 0,0 5-15 0,0-6-2 16,3 6-7-16,-3-5-3 0,4 7-5 16,-6-7-7-16,4 6-10 0,0-2-14 0,-2 4-4 15,-1-1-5-15,-1 1 3 0,2 0-6 0,-1-2 0 0,-1 3-2 0,3 0 3 0,-3-1-1 16,1 1 1-16,-1 1 4 0,1-1-9 0,0 1 10 0,-1-2 0 16,1 2-5-16,1 0 3 0,-1 1-1 15,-1-3 1-15,1-1-5 0,0 1 14 0,2 2-5 0,-1-2 23 16,0-6 10-16,0 1 0 0,2 2 8 0,2-1 19 15,-4 1 8-15,8-5-3 0,-2 0-1 0,3-1-16 0,3 1-5 16,-2-3-4-16,4-3-9 0,1-5-19 0,1 5-3 16,-2-2-6-16,-1 3 8 0,1-5-12 0,-1 4 0 15,-2-2 1-15,2 2 5 0,-2-1-6 0,-1 3-1 16,-2 1 4-16,1-1-12 0,-2 1 8 0,-3 3-2 16,-1 0 0-16,0 5-2 0,-3-2 6 0,-1-1-9 0,-1 3-1 15,-1 0-4-15,0 0-39 0,0-4-23 0,-1 4-43 0,1 0-42 16,-2 2-53-16,0 0-49 0,1 3-58 0,-5 2-52 15,1 0-35-15,0 4-38 0</inkml:trace>
  <inkml:trace contextRef="#ctx0" brushRef="#br0" timeOffset="186073.6">4635 9811 2282 0,'-2'-5'23'16,"0"-1"15"-16,6 4 34 0,-3-1 15 0,1-1 29 0,-2 0 14 0,0 1 22 0,1-2 19 0,2 0-11 0,-1 4-3 0,-4-1-11 0,4-2-1 16,-2 2-26-16,1-1 0 0,1-1-7 0,0 3-13 0,2 1-10 15,-4-2-4-15,5 2-25 0,-5 2-15 0,3-1-3 16,-3 1-10-16,0 1-20 0,0-1-7 0,-1-2-4 0,1 2-2 15,-2 2 3-15,4-1-5 0,-2 2 3 16,0 0-3-16,1 2 8 0,1 0 2 0,0 1-1 16,-1 0-6-16,1 0 0 0,-1 3 11 0,4-2-10 0,-2-1 0 0,-1 2-1 15,1-4 0-15,-2 2 2 0,3-1 2 0,-1 1-1 16,0-4-4-16,0 0 9 0,-1 1-3 0,1-3 4 0,1 0 7 16,1-2 15-16,-2 0 10 0,1-2 3 15,2 1 3-15,-1 0 7 0,4-4 8 0,-1 1-8 0,2 0 1 16,0-5-18-16,3 3-8 0,0-3-10 0,4-3 6 15,2-1-16-15,-1 0-2 0,-1 0 8 16,4-3-12-16,-2-2 6 0,1 0-1 0,1 0 16 0,1 0 16 0,-2 1 14 16,0 0-5-16,0 1-1 0,0 1 9 0,-4 1 1 0,2 5 8 15,-4 0-15-15,0 2-21 0,-3 1-8 0,1 2 1 16,-6 2-6-16,3 1-1 0,-4 1 5 0,-2-2-18 16,0 2 16-16,-1 0-12 0,0 0-4 0,-2 0-2 0,0 0 12 15,-2 0-10-15,2 0-7 0,-2 0 7 0,2 0-16 16,-1 0 16-16,-1 0-3 0,1 0 3 0,1 0-11 15,-2 0 4-15,2 0 1 0,-2 0 4 0,2 0-4 0,0 0-5 16,0 0 10-16,-1 0-6 0,-1 0 6 0,2 0 0 16,0 0 1-16,0 0-7 0,-2 0 7 0,2 0 6 15,-1 0-14-15,1 0 10 0,0 0-5 0,0 0 1 16,0 0-4-16,1 0 0 0,-1 0 9 0,0 0-9 0,0 0 11 16,2 0-3-16,-2 0-6 0,0 0 2 0,0 0 4 0,-2 0-1 15,2 0-10-15,2 0 11 0,-2 0-8 16,0 0-1-16,0 0 5 0,-2 0-1 0,2 0-4 0,2 0 4 15,-2 0 3-15,0 0-9 0,-2 0 9 0,2 0 2 16,0 0-3-16,0 0-1 0,0 0 1 0,0 0-1 0,0 0 4 16,-1 0 0-16,2 0-5 0,-1 0-5 0,0 0 7 15,0 0 3-15,-1 0 2 0,1 0-4 0,0 0-1 0,1 0-1 16,-1 0 4-16,0 0 6 0,0 0-11 16,0 0 0-16,0 0 0 0,-1 0 5 0,2 0-8 0,1 0 4 15,-4 0-4-15,4 0-11 0,-4 0 2 0,2 2-34 16,0-2-56-16,2 0-46 0,0 0-50 0,-2 0-69 15,3 0-87-15,-5 0-73 0,1 0-102 0,-1 3-70 0</inkml:trace>
  <inkml:trace contextRef="#ctx0" brushRef="#br0" timeOffset="188019.67">11168 12531 1431 0,'2'-3'54'0,"0"1"-30"0,-1-1 61 0,2 0-51 16,-1-2 16-16,0 2 17 0,-1-2 3 0,1 0 13 0,1 2-40 15,1-2 40-15,0 0-45 0,-3 1 58 0,1 1 1 16,1 1-2-16,-3-3 5 0,3 2 2 16,-3 0 6-16,2 1-2 0,-2 1-6 0,2 0 11 15,-2-1-3-15,1 0-8 0,-1 2 4 0,0-3-1 0,0 1-11 16,0 0 5-16,0-1 6 16,0 0-6-16,0 2-16 0,0-1 4 0,-1 0 4 0,1 1-10 15,0-1-6-15,-2 2-13 16,0 0-12-16,2 2-9 0,0-1-4 0,-3 2-9 0,3 1-14 0,-3 4-1 0,-2 0 0 15,-1 1 2-15,1 1 4 0,-1 6 1 0,1-3 15 0,0 4 7 16,-4-2 6 0,4 0 0-16,-1 1 0 0,1 2 0 0,0-4-11 15,0 3-3-15,-1-3-9 0,5 1-6 0,-1-2-7 0,-1 1-8 0,1-5 2 0,2 0-9 0,0 1 8 0,2-3-1 0,0-1 0 16,2-2-2-16,-2 0 3 0,4 0-2 0,-1-1 4 0,1-1-2 16,1-2 1-16,2 2 0 0,2-4-2 0,-1 0 3 15,2-1-5-15,-1 1 3 0,2-4-7 0,1 2 12 16,-1-2-12-16,-1 0 5 0,1 1-1 0,-2-1-5 15,0-2 7-15,0 2-3 0,-3-3-3 0,0 0-4 0,0-1 13 16,-3-1-14-16,-2 0 5 0,4-1 5 0,-7-1-8 0,1-2 6 16,-1 1 5-16,2-2-5 0,-2 2-1 0,0-2 6 15,0-1-2-15,2 0-1 0,-2 3-2 0,0-2 2 16,0 5-4-16,-2-2 7 0,2 4-8 0,0 0 8 0,0 2 3 16,-3 2-11-16,3-1 8 0,0 4-3 0,0-1-1 15,0 1-4-15,-4 2 7 0,1 0-6 0,1 0-3 16,-2 5 10-16,0-3-8 0,-2 0 5 0,4 3 0 0,-4-1 2 15,3 2-7-15,0 2 3 0,0-2 2 0,1 1-2 16,1 1 6-16,1 0-9 0,-2 0 3 0,0 1 7 16,2-1-4-16,0 0-1 0,2 0-12 0,0-5-33 0,-1 1-23 15,4-3-34-15,-2 2-35 0,2-2-45 16,1-1-34-16,0 0-48 0,-2 0-37 0,-1 0-13 0,0-1-19 0,0 1-1 16,-3-3 33-16,0 1-4 0</inkml:trace>
  <inkml:trace contextRef="#ctx0" brushRef="#br0" timeOffset="188370.96">11458 12458 1968 0,'5'-2'30'0,"2"-3"20"0,-5 2 19 16,-4 2 22-16,2-1 16 0,7-1 31 0,-7 3 12 0,1-2 34 0,1 1-19 0,0 1-1 16,-2-2 2-16,-2 2 3 0,4-3-7 0,-7 1-9 15,6 1 4-15,-1 1-28 0,0 0-7 0,4 1 3 0,-3 4-1 0,4-2-20 16,-3 3-6-16,2 1-1 0,-2 1-6 15,-2 3 20-15,2-1 6 0,-4 2-8 0,2 3-6 16,-5-3-4-16,5 5 12 0,-5-2-2 0,2 1 4 0,0-1-20 0,3 1-40 0,-3 0 27 16,1-2-37-16,4 2 44 0,-2-2-65 0,3-1 42 15,-3-2-68-15,3 1 51 0,-3 0-23 0,3-1 13 0,-3-3-18 16,4 0-62-16,-4-1 110 0,3-2-113 0,-3-1 58 16,3 2-57-16,-1-6 51 0,-1 2-52 0,-1-2 43 15,0 0 17-15,3 0-53 0,-1-2 50 0,-1 2-1 0,2-5 0 16,1 2-1-16,-3-3 5 0,2 1-5 15,2-3-6-15,0 0-21 0,-2-3 45 0,2 1-63 0,-4-2 16 16,4 0-16-16,-5 1-27 0,5 0-26 16,-4-1-49-16,1 2-11 0,5 0-89 0,-4 2 12 15,-2-3-60-15,1 5-52 0,5 1-42 0,-10 1-63 16,2-1-46-16</inkml:trace>
  <inkml:trace contextRef="#ctx0" brushRef="#br0" timeOffset="194784.21">8703 14082 2182 0,'-14'-5'13'0,"3"-2"20"0,0 2 20 0,9 2 21 0,-9 1 5 16,5 4 22-16,-2-2 17 0,5 3 6 0,0 0-2 0,4-1 0 16,-4 5-14-16,2-6-19 0,1 2 0 0,-4-2-18 15,4 2-3-15,-5-2-2 0,7 1 1 16,-4-2-13-16,4 0 15 0,-4 1 8 0,4-2 0 0,3 1 15 16,3-2-6-16,4 2 1 0,0-1 1 0,6 0-9 15,0 1-16-15,9-2-4 0,-4 2 2 0,7-1-14 0,-1-1 0 16,2 1-3-16,1 0-9 0,0-3 7 0,1 1-5 15,2 1-6-15,-2-1-6 0,0 0 2 0,1 1-14 16,-1 0-1-16,-3 1 1 0,-2-2-9 0,-1 0 2 0,-2 3 0 16,-1 0-5-16,-6-2-2 0,-1 0 3 0,-3 2-3 15,-4 0-4-15,-1 0 6 0,-3 0-4 0,-2 0 2 16,-3 2 5-16,1-2-8 0,-2 0 4 0,-2 2-8 16,-1 1-40-16,0 0-37 0,0 0-45 0,-2 2-46 0,-1-1-80 0,-2 0-52 0,-2 1-70 15,0 1-52-15,1-4-30 0</inkml:trace>
  <inkml:trace contextRef="#ctx0" brushRef="#br0" timeOffset="195161.15">8684 14343 1799 0,'-6'2'16'0,"-2"-1"8"0,5-2 13 0,3 4 20 15,-3-1 13-15,3-2 19 0,-3 3 26 0,4-3 9 0,2 2 17 16,-1-2 5-16,9 3 1 0,-8 0 2 0,5-1-7 0,-2 2-3 16,-1-1-8-16,6 1 3 0,-5-3-23 0,4 1 1 0,-5-2-10 15,10-2-22-15,-3 1 4 0,3-3-10 16,3 4-4-16,2-4-4 0,5 3 0 0,-4-3-11 16,8 1 0-16,-1 0 1 0,2 2-5 0,0 0 9 0,2-4-14 0,-2 5-1 0,0-3 1 15,0 3-6-15,-2-2-3 16,-1 2 2-16,-2 0-4 0,-2 0-15 0,-1 0-1 0,-2 0-3 0,-4 0-15 0,-2 0 3 15,-2 0 3-15,-4 0 0 0,-1 0-8 0,-2 0 5 0,-5 2-3 16,2-1-2-16,-2-1 1 0,-2 2-2 0,2-2 4 0,-2 0-8 16,-1 2 9-16,-1-2-6 0,1 3 7 0,-1-3-7 15,3 1-3-15,-2-1-28 0,-1 1-22 0,1-1-40 16,0 0-33-16,1 0-45 0,1-2-43 0,-1-3-49 16,-4 0-50-16,3 1-15 0,0-3-29 0,1-1 18 0,-1-4-34 15</inkml:trace>
  <inkml:trace contextRef="#ctx0" brushRef="#br0" timeOffset="195969.87">9051 13794 1855 0,'-6'-11'16'0,"1"-2"12"0,0 5 22 0,5 4 23 0,-3 7 21 0,0-6 25 0,-2 7 26 0,3-1 18 0,2 2 15 0,-3 1 6 0,3 1 2 0,-4-4 5 15,2 0-1-15,1-2-17 0,-1-1-5 0,1-1-1 0,1-3-15 0,0 0 1 0,3-1-16 0,-2-1-16 0,5 3-17 0,-6-2-2 0,3 4-17 0,-3-2-15 0,0 2-19 0,2 1-14 0,-2 0 0 0,2 1 11 0,-1 6 10 0,4-2-7 0,-2-1 0 0,4 3 3 0,0 2 12 0,3 3 1 0,0 2-7 0,4 1-15 0,-2 2-9 16,1 0-5-16,4 3 6 0,1-1-6 0,-2 0-2 0,4 0 5 0,-1 0-1 0,0 0-6 0,1-3 8 0,-2 2 2 0,3-4-4 0,-4 2-1 16,4 0-3-16,-3 1-8 0,-3-4-3 0,2 1-2 15,-1-2-7-15,-2 0 3 0,-1-1-9 0,2-1 5 0,-3-1-13 16,-3-2-1-16,5 0 6 0,-6 0-1 0,0 0-4 0,-1-2 1 16,2 1 5-16,-3-1-4 0,-1-2 6 0,0 4-4 15,-2-3 1-15,-1-1 0 0,2 1-2 0,-1 1 4 0,-1-1-5 16,0-1 0-16,-1-1 6 0,-1 1 6 0,2 0-12 15,-2 0 9-15,0-3-2 0,0 4 1 0,0-4-7 0,0 1 10 16,0 0-10-16,-2 0-2 0,2 1 7 0,-1-1-8 16,1-1 2-16,-2 2-4 0,0-2 8 0,-1 1-4 15,3-1 2-15,-4 0 1 0,1 0 0 0,1 0-2 0,-1 2-1 16,1-2 9-16,-1 0-10 0,0-2 5 0,0 2-1 16,-1 0-1-16,1 0 1 0,-3 0-2 15,3 2 1-15,-2-1-5 0,0-1 10 0,1 3-5 0,0-1 8 16,-3 1 1-16,0 4-2 0,1-2 12 0,-2 1-18 0,0 3 35 15,0 1-41-15,-1 1 53 0,-1 0-55 16,-2 3 59-16,2-2-37 0,-1 2-16 0,-3-2 33 16,1 3-39-16,-1-1 43 0,0 3-49 0,0-3 55 0,1 3-58 0,0-5 40 15,1 6 3-15,0-5-3 0,-2 3 1 0,5-4-7 0,-1 2-7 0,-1-5 1 16,3 4 1-16,0-2-6 0,3-3 7 0,-4 0-3 16,6-2 1-16,-2-1 7 0,2 0-3 0,1-1-2 15,-1-2-4-15,0 0 8 0,3-1-3 0,0 1-6 0,0-2-5 16,0 0-1-16,0 1 1 0,0-1 0 0,0 0 8 15,0 2-6-15,0-4-5 0,0 2-5 0,0 0 3 0,0 0 1 16,0-1 1-16,0 1 1 0,3 0-10 0,-3 0 0 0,0 0 7 16,0 0 5-16,0 0-1 0,0 0-4 0,3 0 4 15,-3 0-5-15,0 0 7 0,0 1 1 0,0-2-9 16,0 1 2-16,0 0 7 0,0 0 1 0,0 0-1 0,0-2 1 16,0 2-8-16,0 0-1 0,0 2 10 0,0-4-7 0,0 2-5 15,0 0 3-15,0 0-3 0,0 2 1 0,0-2 2 16,0-2 4-16,0 2-9 0,0 0 6 0,0-1-18 15,2 1-20-15,-2-4-34 0,-2 3-23 0,2-1-88 0,2-2-79 16,3 2-116-16,-2-3-129 0,-3 2-121 0</inkml:trace>
  <inkml:trace contextRef="#ctx0" brushRef="#br0" timeOffset="197069.76">10259 13995 1791 0,'6'-5'-25'0,"-6"3"62"0,2-3-36 0,-2 4 21 0,-3 0 19 0,1 1 20 0,2-1 17 16,0 1 10-16,-6 0 46 0,6 0-49 15,-1 2 46-15,-1 3-12 0,4 1 2 16,-4-1-12-16,4 4 0 0,-4-1 11 0,2 2-15 16,-3 1 3-16,1 2 0 0,-1 3 4 0,-2 0-16 0,4 1-8 15,-3 1-18-15,3 1-19 0,-4 3-5 0,5 0-16 0,-3-1-9 16,2 2-10-16,1 0-6 0,-2 1 4 0,0-1-7 0,2 2 3 16,0-3 0-16,0 0 1 0,-1-3-7 0,1 1 0 15,0-1 3-15,-2 0-28 0,4-4-22 16,-2-1-40-16,1-3-32 0,-1-3-49 0,0 1-28 0,-1-4-50 15,1 1-56-15,-2-6-7 0,-1 3-60 0</inkml:trace>
  <inkml:trace contextRef="#ctx0" brushRef="#br0" timeOffset="197492.22">10058 13938 1992 0,'-6'-28'16'0,"-2"3"18"0,6-1 20 0,6 1 18 0,-6 2 20 0,5-2 11 0,0 6 4 0,5 4 17 16,-1 1-7-16,10-1-12 0,-6-2-14 0,6 3-20 0,0 0-17 0,1-1-14 0,3 1-1 16,1-4-13-16,2 2 1 0,1 2-2 0,3 3 3 15,-2 1 8-15,-1 3-2 0,2 2 1 0,0 3 3 0,-3 2-6 16,2 4-6-16,-5-1-8 0,1 5-5 0,-3 6 6 0,0 0 9 15,-3 0 4-15,0 6-3 0,-2-2 1 0,-3 2 2 16,-3-1 4-16,0-3-1 0,-3 2-10 0,-4-1-7 0,-1 2-5 16,3 0-3-16,-6 3 3 0,3-4-7 0,-5 6 0 15,1-5-1-15,-1 2-4 0,-3-2-2 0,0 0 4 16,0-3-1-16,-3 0 0 0,0 1 2 0,-2-4-1 0,-1 1 0 0,1-4 0 16,-2 1-2-16,0 3 1 0,0-7 0 0,0 2-2 0,-2-2-2 15,4-2 5-15,-4 1-6 0,4-4 4 0,-1 1 6 16,3-3-6-16,0 0 1 0,0 0 2 0,2-3-2 0,0 1-2 15,0-4 4-15,3 2-2 0,-1 0-3 0,1-3 2 16,4 1 0-16,-1-1-5 0,0 0-15 0,3-1-17 0,-3 3-18 16,9-2-29-16,-4-1-22 0,4 1-29 0,-1 0-37 15,0 1-26-15,3 1-44 0,4 3-28 0,-4 0-27 0</inkml:trace>
  <inkml:trace contextRef="#ctx0" brushRef="#br0" timeOffset="198027.87">10557 14228 2124 0,'-2'-7'17'0,"0"0"26"0,4 1 22 16,-4 3 17-16,2 0 17 0,-3 1 27 0,3-1 6 0,3-1 22 0,-3 2-3 0,4-3-23 15,-3 5-8-15,1-5-10 0,1 1-9 0,-3-3-24 0,5 3-3 16,-1 0-18-16,3-1-14 0,-3-1 2 0,1 4 0 0,3-1-3 16,0 1 0-16,-2 2 4 0,2 2-3 0,0 1-6 0,1-1 1 15,-1 5-1-15,2 0-8 0,-2 1 2 0,1 3-1 0,-1 0-5 0,0-1 4 0,1 6 3 0,-2-4-2 16,-1 2-3-16,-1 1-1 15,0 0-11-15,-2 0-3 0,3-3-1 0,-3 3-5 0,-3-2 3 16,2 0-3-16,-2-3 2 0,0 0-11 0,0 0 12 16,-3-3-4-16,-1 3-4 0,0-5 1 0,1 2-2 0,0-2 2 0,-2 0 3 15,0-2 1-15,-1 3-8 0,-2-6 3 0,5 0-1 0,-3 0 5 0,1 0 1 16,0-3 0-16,2 2-6 0,-2-4 8 0,2 0-1 0,0 0-5 16,1-3 11-16,2 0-8 0,-1-3-4 0,2 1-3 0,-1-2 2 15,2-3-3-15,1 1 7 0,5-5-3 0,-4 0-6 16,3 1 0-16,1-5-1 0,4 3 7 0,-2-3-3 0,1 0 1 15,3 0-9-15,-1 3 7 0,1 1-3 0,-1 2 6 16,1 1 0-16,-1 6-4 0,0-3 5 0,0 5-3 16,0 2-7-16,1 1-12 0,-4 3-7 15,0-1-8-15,-3 3-9 0,1 0-22 0,-3 0-22 0,1 3-23 16,-1-1-25-16,-2 0-37 0,0-1-26 0,-3 3-34 16,0-4-24-16,3 4-27 0,-3-1 15 0,2-1-41 0,-4 1-36 0</inkml:trace>
  <inkml:trace contextRef="#ctx0" brushRef="#br0" timeOffset="198491.59">11015 14173 1696 0,'5'-8'3'0,"0"1"31"0,1 0 6 0,0 2 24 0,-1 3 9 0,-2-2 22 15,0-1 17-15,2 0 24 0,-2 5 1 0,2-3 3 0,-5 1 4 0,3 1-13 0,2-2 11 16,-5 3-14-16,1 0-6 0,-1 0-14 0,0-2 7 16,-1 4-23-16,-1-2-1 0,-1 0-11 0,3 0-16 15,-3 0-8-15,2 1-10 0,-3 2-9 0,0 0-15 0,0-1-6 0,1 3 0 0,-3 4 5 16,-2-2 2-16,2 4 2 0,-1 0-3 0,-1 1 13 0,-1 0 9 16,3 2 2-16,-1 2-4 0,1-4-4 0,1 2-5 15,-1-1-1-15,6-1 3 0,-3-2-11 0,3 3-6 16,0-2-1-16,0-2-3 0,3-1-5 0,1-2 8 0,0 2-4 15,2-3-1-15,-3 0 1 0,5-3-2 16,1 1-2-16,-1-3-8 0,1 0 3 0,0 0-4 0,3 0 0 16,0-3 2-16,2 1-4 0,-3-3 4 0,3 0-7 0,0 0 8 15,-1-1-2-15,1 0-6 0,-3-2 7 0,2-1-3 16,-4 1-2-16,-1-1-2 0,-1-1 5 0,-2 0-2 0,-1-1 2 0,-1 1 2 16,-4-1-7-16,-1-1 5 0,-2 0 0 0,-1 0-3 0,0-3 3 15,-3 3-1-15,0-3-3 0,-1 2 3 0,-1-1 1 16,2 4-4-16,-3 0 5 0,0 1-3 0,3 1 2 15,-3 5 1-15,3-2 4 0,0 4-9 0,2 1 0 0,-2 0 3 16,2 1-8-16,0 2-9 0,1-1-32 0,0 1-2 16,0 1-35-16,3 0-15 0,-2 1-42 0,4-3-35 0,-1 0-51 15,-1-1-31-15,2 2-38 0,2-3-42 0,-1 2-30 16</inkml:trace>
  <inkml:trace contextRef="#ctx0" brushRef="#br0" timeOffset="198830.97">11430 14119 2182 0,'-2'-8'14'0,"0"2"21"15,2-1 27-15,0 6 17 0,0-1 17 0,0-4 19 0,-3 5 7 0,3-2 15 0,0 2-8 0,-3-2-10 0,3-1-22 16,-3 0-15-16,-4-1-12 0,1 0-15 0,-2-1 6 0,2 0-4 15,-4 2-1-15,3 1-6 0,0 1 1 0,-1-2-5 0,3 4 1 16,-1 0 2-16,2 4-3 0,1-2-2 0,3 5-2 16,-4-1 14-16,1 2 11 0,1 3 7 0,-2 1-1 0,0 0 2 15,1 3 7-15,-2 0 11 0,-1 4 2 0,0-2-15 0,4 1-10 16,-2 2 9-16,2-3-5 0,0 2-1 0,-1-1-19 0,3-1-24 16,3 0-4-16,2-2 3 0,0-3-13 0,1 1-9 0,2-2 2 15,-2-1-7-15,-1-2-3 0,0-2 2 0,5 2-7 16,-3-6-27-16,6 2-36 0,1-5-41 0,-1 1-47 15,3-3-55-15,6 0-38 0,0-5-41 0,-2 0-46 0,3 4-40 16,-3-7-14-16,4 2 13 0,-3-1-25 0</inkml:trace>
  <inkml:trace contextRef="#ctx0" brushRef="#br0" timeOffset="199998.02">11632 14168 2082 0,'-11'-2'21'0,"1"1"25"0,2 2 20 0,2 3 26 0,-5 3 27 0,1-3 24 0,4 4 31 0,0 0 15 0,1-1-4 0,1 0-11 15,-1-2-7-15,1 0-14 0,1-2-21 0,2 0-18 0,-3-2-17 0,8-2 0 0,-3 1-6 0,2-3-7 0,4 3-14 0,-2 0-14 0,4 0-2 0,-3 0-7 0,4 0-19 0,-2 0-10 0,3-1-10 0,-3 1-5 0,3-2-5 0,-2 2 2 0,1-2 3 0,1-1 0 0,1 0 0 0,0 1-1 0,0-4-4 0,-1 3-3 0,2-2 4 0,-1 1-2 0,1-3-7 0,0 2 3 0,-1 1-3 16,-2-3-3-16,-1 0-7 0,-1 1 6 0,0-2 0 15,0 1-1-15,-6 0 1 0,4-1-1 0,-3 0-1 16,-3 0 2-16,3-1 8 0,-3 0-7 0,-3-2 4 0,1 0-3 16,-2 2-2-16,-1 1 0 0,-1-2 11 0,0 0-4 15,-1-1-5-15,-2 2 8 16,1-1-4-16,-2 4 3 0,-2-3 0 0,2 2 0 0,-1 3-3 16,0 0 5-16,-2 4 0 0,2 0-1 0,-3 0 0 15,3 6-1-15,-3 1 6 0,1 1 1 0,0 1-5 0,1 3 8 16,2 0 11-16,-2 4 5 0,2 3 10 0,2 0 4 0,0-1-1 0,2 3 3 15,2-2 6-15,-3 1 9 0,5 1-1 0,2-2-7 0,0 0-2 16,-1-3-2-16,2 1-1 0,-1-2 3 0,4 0-5 16,-1-4-17-16,2 3-5 0,-2-5 4 0,4 1-13 0,1-2 9 15,2-3-8-15,1 1-4 0,2-3-1 0,0-1 4 16,4 1-7-16,3-3-1 0,-1-5-2 0,3 3-23 16,2-1-13-16,1-1-5 0,-1-1-4 0,3-1-15 0,-3-1 1 15,1 1-13-15,-4-2 11 0,2-2-4 0,-2 1 20 0,-1-2-1 16,-4-1-2-16,3-1 9 0,-4-2 7 0,0 1 7 15,-4-4-12-15,2 2 26 0,-4-3-3 0,-1 0 4 16,-1-2 7-16,-1 2-2 0,-1-2 3 0,-2 1-3 16,-2 4 9-16,-1-2-2 0,0 2 0 15,-1 4 1-15,-1 0 0 0,1 4 1 0,-2 1 0 0,0 2 1 0,-1 3 0 16,1 2-3-16,0 0 3 0,-3 0 4 0,-1 4 4 0,0-1 6 16,-3 3-1-16,2-3 1 0,-3 3 5 0,2 0-7 0,-1 0 4 15,-1 0-6-15,3 0-6 0,0 1 0 0,0 0-4 16,3-2 7-16,-2 2-11 0,4 1 15 0,-1-3-5 15,1 4 15-15,1-1 7 0,2 0 5 0,2-2 2 0,-2 2 3 16,3 2-2-16,2-1 0 0,0 2-3 0,2-4-11 0,0 2-6 16,-1 0-7-16,1 1 6 0,-1-1-14 15,5 0 2-15,-5 1-4 0,4-4 5 0,-3 2 1 0,2 1-6 16,-3-2 0-16,2 3-4 0,-1-4 9 0,-2 3-2 0,0-4 1 16,0 2-11-16,-3-1 1 0,1 0 7 0,-3-1 1 15,1 1-4-15,-2-1-1 0,-1 1 7 0,1-1-8 16,-1 0 8-16,-3 0-2 0,-1-1 4 0,-2 0-13 0,0 0 7 0,-1 1-1 15,0-3 0-15,-4 0 1 0,3 0 0 0,-2 0-2 16,0 0-8-16,1-2 9 0,0 0-11 0,3 0 2 0,2-2-9 16,-1 0-5-16,0 0-8 0,5 0-6 0,-1-5-3 15,3 3-1-15,0-4 3 0,3 2-6 0,-1-3 6 16,5 1-5-16,3-3 0 0,1 3-3 0,2-5-1 0,3 3-8 16,3-4-3-16,-2 2-7 0,5-2 3 0,0-2 6 15,3 3 11-15,-2-1 7 0,4-1 6 0,0-1 4 0,-1-1 9 16,1 3 3-16,-2-2 2 0,0-2 1 0,-4 2 1 15,1 0 1-15,0 0 5 0,-4 1 6 0,-1 0-4 0,-1 1 8 16,-2-1-3-16,-2 2 9 0,-4 2-1 16,-2 2 7-16,-2 1 2 0,-2 1 12 0,-4 3 5 0,-2 0 5 0,2 0 2 15,-4 2 5-15,0 1-1 0,-2 1-1 0,-5 0 6 16,2 0-5-16,-2 3-9 0,2 1-4 0,-5-2 2 16,2 3-3-16,1 0 1 0,1-1-4 0,-1 3-4 15,2 1-11-15,0 0 2 0,0 0-3 0,3 1-1 0,0 1-3 16,0 2-5-16,4 0 12 0,0 0 6 0,1 0 2 0,3 1 8 15,0 2 9-15,3 0-3 0,-1-2 3 0,3 2 3 16,-2-2-7-16,3 0-14 0,0 3 0 16,2-4-7-16,-1 0-5 0,-1 0 0 0,3 2-1 0,-1-5-6 15,0 2-6-15,1 0 7 0,1 0 1 0,-3-6 3 0,-1 4-5 0,1 0-3 16,0-4 0-16,-1 1-3 0,4 5 9 16,-7-8-10-16,-1 2 5 0,0-2 3 0,-1 0 1 0,-1 0-2 15,0-2 3-15,-3 1-4 0,1-1-4 16,-4 2 2-16,-1-3-4 0,-1 4 1 0,-4-4-8 15,2 0-8-15,-2 1-10 0,-1-1-18 0,0 0-6 16,-1 0-19-16,0-1-22 0,3-3-25 0,0 1-19 16,3-1-17-16,-3-4-27 0,5-1-16 0,-1-3-25 15,2 2-16-15,1-2-17 0,2-2-4 0,2 2 29 16,2 0-22-16,-2 1-33 0</inkml:trace>
  <inkml:trace contextRef="#ctx0" brushRef="#br0" timeOffset="200263.64">12546 13993 2009 0,'8'-5'28'0,"-2"0"18"0,-1 2 20 0,1 4 23 0,-6 1 14 15,2 3 38-15,-2 2 19 0,0 2 25 0,-2 2-9 0,-1 1 11 0,3 0 6 0,-2 0-9 0,-1 3 11 16,2-2-27-16,-3-2-12 0,0 4-2 0,4-4-6 0,-2 3-20 0,-1 0-28 0,2 0-7 15,-3 1-28-15,3-2-8 0,-1 5-5 16,-1-3-25-16,3-2-13 0,-2 1-1 0,1-2-9 0,1 0 2 0,0 0-4 0,0-2-7 0,1-1-27 16,1-3-24-16,1-1-45 0,-1 2-47 0,1 0-35 0,0-7-60 0,0 0-66 15,-3 0-58-15,0 0-50 0,0-7-26 0</inkml:trace>
  <inkml:trace contextRef="#ctx0" brushRef="#br0" timeOffset="200440.18">12551 13728 1895 0,'0'-5'5'0,"1"1"5"0,1 4 2 16,2 0 0-16,-4 4 1 0,4-4 0 0,-3 2-1 0,1-2 0 15,1 7-5-15,-3-2-28 0,3-3-24 0,0 9 2 16,1-5-47-16,0 3-55 0</inkml:trace>
  <inkml:trace contextRef="#ctx0" brushRef="#br0" timeOffset="201388.65">12674 14007 1944 0,'0'0'13'0,"3"0"21"0,0 1 25 0,-1 0 28 0,-2 4 23 0,0-3 39 0,0-1 18 0,-2 4 27 0,2 0 0 0,-3 0-1 0,3-1-16 0,3 2-3 0,-3-4-10 15,3-2-6-15,0 0-10 0,2 2-20 0,-1-2 25 0,2 1-14 0,0 3-6 0,2-1-19 0,-2 2-15 0,2 2-16 0,0 4-1 0,2-2 23 0,-2 3-44 0,-2 1 1 0,0 0-8 0,-2 1-3 0,2-1 3 0,-5 1-14 0,2-2-7 0,-3 0-33 0,0-1 6 0,0 0-5 0,0-1 4 0,0-1-5 0,0-2-5 0,0 2 5 0,0-4-5 0,0 0 8 16,0 1-2-16,0-2-1 0,0-3-1 0,0 2 2 16,0-1 8-16,0-2-12 0,0-2 10 0,0 2-35 0,0-4-7 15,0 2-11-15,0-3-7 0,0 1-14 0,2-4-4 16,0 1-10-16,1-3-22 0,3 1 22 0,-1-4 3 0,4 0 13 15,1-1 1-15,-4-1 8 0,8-2-7 16,-4 0 12-16,3 0 23 0,-3 0 4 0,3 1 6 0,-5 0-3 16,5 4 7-16,-4 0 2 0,1 1 8 0,-1 3 4 0,-1 5-9 15,-3-1 5-15,0 4 11 0,0 1 12 0,-4 4 3 16,4 1 13-16,-5 2 25 0,3 0 7 0,-5 6 7 0,4-3-2 16,-4 4-2-16,2-1-3 0,-1 1 2 0,-1 2-6 15,-2-1-18-15,0 0-5 0,4 0-8 0,-3-2 28 0,5-1-6 16,-2 1-7-16,3-5 2 0,-3 0-5 0,6 0-2 15,-4 0-7-15,4-3 1 0,-1-1-24 0,0 1 0 0,1-3-5 16,3 0-4-16,-1 0 4 0,-1-3-9 0,4-2 4 16,0 0 3-16,-2-3-7 0,1 0 4 0,5 0-6 15,-5-1 1-15,6 0-9 0,-5-2-5 0,4-1 1 0,-5 0-5 16,3-1-19-16,-1 0-10 0,0-2 1 0,-3-2 3 0,5-2 2 16,-2 0 12-16,-2 0-1 0,1 1-2 0,-2-2 21 15,-1 1 10-15,-1 0 3 0,-1 1 1 0,-2 3 0 16,-4 0-3-16,0 2 7 0,-4 2-2 0,1 1-2 0,0 3 2 15,-4-1 0-15,0 5-5 0,-1 0 4 0,0 0-5 16,-3 3-7-16,3 1 13 0,-3 0-1 0,5 0-1 16,-5 2 0-16,4 0 3 0,-1 1-3 0,-1-2 3 0,4 2 6 15,-1 1-9-15,1 0 3 0,2-1-5 0,-2 0 12 0,3 1-10 16,-2-3 3-16,1 1 0 0,3-1-9 0,0-1 6 16,0-1-2-16,-2 1 7 15,4-2-13-15,-2 0 12 0,0-1-4 16,3 1 0-16,-3-2 10 0,0 2-5 0,4-2 3 0,-4 0-9 0,2 0 6 0,0 0-5 0,-2 0-2 0,1 0 4 15,-1 0-3-15,2 2-2 0,-2-1 2 0,3 2-3 16,0 0 1-16,1 3-3 0,2 1 6 0,2 0-5 16,-2 2-2-16,4 5 11 0,-1 0 23 0,2 4 13 0,-1-1-1 15,-1 6 13-15,2-2 0 0,0 6 14 0,-1 0 7 16,5 4-2-16,-5-2-15 0,4 4-17 0,-4 1 11 0,-1-3-13 16,2 5 0-16,-1-3-9 0,-4-1-9 0,-3 0-3 15,-1-4-6-15,0 0 2 0,-4-3-3 0,0-2 3 16,-2-1-3-16,-4-3 0 0,-1-1 2 0,-3-4-5 0,3 2 3 15,-7-4 7-15,1-1-10 0,-2-2 10 0,-2-2-1 16,0-3-3-16,-3-1-3 0,3-1 9 0,-3-2-9 16,3-2 2-16,-2-4 5 0,3-1-11 0,0-2-5 15,4-1 4-15,1-1-1 0,2-3-3 0,2-2-1 16,4-2-10-16,0-4-2 0,3-2-8 0,1-3 3 0,4 0-9 16,3-5 0-16,1-2-7 0,5-1 3 0,3 0 1 15,3-2-3-15,5 2 11 0,1 1 2 0,2 5 7 16,-2 2 2-16,4 4 4 0,-1 5 6 0,-6 5-2 0,6 2 4 15,-7 4 1-15,1 3-1 0,-4 2-2 0,1 2 4 0,-6 2-3 16,0-1-3-16,-3 3 5 0,-3 0-6 0,-3 2 3 16,1-1 1-16,-3 5-3 0,-2-2-6 0,-3 1-17 15,0 2-48-15,0-3-41 0,-3 4-50 0,-3-2-79 0,2 0-72 16,-6 0-101-16,-3-1-81 0,1 2-83 0</inkml:trace>
  <inkml:trace contextRef="#ctx0" brushRef="#br0" timeOffset="201940.34">11284 15077 2132 0,'-3'-8'20'16,"3"-2"23"-16,3 0 21 0,-6-1 22 0,1 5 4 0,-1-3 17 0,3 5 9 15,-3 1 9-15,1 4-15 0,-2 6 2 0,0 2-7 16,-2 4-1-16,-2-4 13 0,2 6 5 0,0 1 11 16,-1 3-7-16,-1 1 18 0,-1 3-9 0,4 3-11 0,-3 1 0 15,2 8-1-15,-2-5-12 0,-2 6-19 0,4-2 1 0,-2 1-15 16,-1-2-11-16,6-1-7 0,-2-4-15 16,3 0-14-16,-1-3-14 0,5-2 4 0,-1-3-5 0,4-1-5 0,0-1-4 15,2-2 6-15,3-2-2 0,-2-2-28 0,4-5-14 0,3 0-36 0,2-6-56 16,1-2-57-16,2 0-72 0,-1-3-76 0,-3 3-71 15,0-6-41-15,0 1-51 0</inkml:trace>
  <inkml:trace contextRef="#ctx0" brushRef="#br0" timeOffset="203034.64">11623 15227 2282 0,'2'-9'25'0,"1"1"27"16,2-1 16-16,-3 3 32 0,-4-2 15 0,2 2 29 0,0-1 13 0,2 1 17 15,-4 1-13-15,1-3-15 0,-1 1-4 0,-5 0-26 0,5 4-9 0,-6 0-26 0,3-4-9 16,0 4-16-16,0-3-15 0,1 3-13 0,-4 3-3 0,2 0 2 0,1 1 10 0,-2 1-5 0,-2 2 7 0,3 1 8 0,-2 6-1 0,0-3 4 16,-1 4 1-16,2 1 1 0,-2 1-2 0,2 0 7 0,-2 4-7 15,4-2-2-15,-3 4 4 0,5 0 4 0,-2 0 1 16,0 1-10-1,1-2-5-15,-1 2-4 0,4-2-2 0,-3 0-6 0,1 0 3 0,3-6 15 0,3 2-11 0,-3-2 6 16,5-2-15-16,-2 1 0 0,5-4 0 0,-2 1-3 0,2-2-1 16,0-3-26-16,3 1 4 0,2-1-32 0,1-4-2 0,2 0-22 15,1-2-29-15,3-1-22 0,0-4-31 0,-4 0-22 16,6-3-31-16,-5 0 0 0,4-2-9 0,-4 0 8 0,-1-2 6 16,1 1 17-16,-4-1 16 0,4-1 13 0,-4-2 11 15,1 1 28-15,-6-3 12 0,0-2 15 0,1-1 22 0,-4-2 4 16,0 3 14-16,-2-6 13 0,-1 0 14 0,-2 3 1 0,0-2 8 15,-2 3-3-15,1 1-1 0,-1 2 10 0,-1-2 7 16,1 6 13-16,-1 4 15 0,3 0 2 0,-3 5 1 16,3 0 0-16,-3 6 2 0,3-1-11 0,0 6 9 15,-3 1 4-15,3 4-10 0,-2 0 1 16,2 1 8-16,-3 2 13 0,3 2 9 0,-5-2 15 0,5 4 2 0,-3 0-16 16,3 1 8-16,-1 3 4 0,1 3 5 0,0 0 0 0,0 0-6 0,3 4 1 15,-3-3-22-15,3 0 7 0,0-2-10 0,0-2-5 16,-3-1-17-16,2-1-10 0,0-1-5 0,-1-3-12 15,3-1 5-15,-4-2-11 0,2-3 0 0,1-1-1 0,-1-1-4 16,1-2 3-16,0-2-4 0,-1 0 3 0,1-2-4 0,0 0 2 16,2-2-8-16,1 2-15 0,1-5 3 0,-1 2-4 15,2-4-1-15,1 0 1 0,1-1-5 0,-1-2 0 0,-2 0 7 16,4-1 7-16,-2-1-1 0,1-1 5 0,1-2-1 0,-2 1 0 16,-1-2 11-16,1 3-9 0,3 1 2 0,-4 1 2 15,2 1 6-15,-3 2-6 0,1 4 4 0,0-1 0 0,-1 5-8 16,-2 2 5-16,2 1 4 0,-4 4 4 0,0 0-4 15,2 2 9-15,-2 2 5 0,2 1-1 0,-2 2 5 0,0-1-1 16,0-1 2-16,2 0-6 0,-2 2 6 0,2-2-10 16,-2 0-4-16,3 0-1 0,-1-2 1 0,1-2 1 15,-1-1-5-15,3 0 8 0,-3-2-5 0,6 0 9 16,-5-3-2-16,4-2-2 0,-1 0 0 0,2 0 1 0,-1-2-2 16,6 0-11-16,-4-4-1 15,2 1-12-15,2-3-2 0,0-1-2 0,-2-1-11 16,2 0 2-16,-1-1-9 0,-2-1 4 15,0 0-10-15,-1-3 1 16,1 2-4-16,-3-3 5 0,0-2 6 0,1-1 1 0,-3 2 11 0,-2-1-1 0,0-4 12 0,0 3 6 0,-2 0 0 0,-1 3 2 0,-3 0 5 0,0 1-1 0,-2 4-3 16,-1 0 3-16,1 6-1 0,-4 2 0 0,0 2 6 0,0 2 2 15,-2 2-4-15,-5 2 1 0,2 5-1 0,1-1 8 16,-4 1 3-16,1-1 3 0,-2 2 14 0,2 4 3 0,2 1 12 16,-2-2 5-16,2 3 1 0,2-2-6 0,-1 0-1 15,4 2-5-15,1-1-11 0,0-3-7 0,2-1-6 0,0 0-5 16,3-4 6-16,0 2 4 0,0-1-5 0,3-2 7 0,0 1-5 15,-1-1 7-15,4-3-11 0,-1 0 7 0,0-1-3 16,3-1-7-16,1 0 6 0,-1-2-12 0,0 0 8 0,3-2-18 16,2 0 18-16,-3-1-14 0,3-1 2 0,-3 0 1 15,4-1-4-15,-3 0 5 0,-1 0-12 0,2-2 18 0,0-1-17 16,-1 3 8-16,-2-3-6 0,1 0 4 0,-2-3-2 0,2 0 5 16,-2 4 3-16,0-4-11 0,-3 2 11 0,4 2-8 15,-4 2 1-15,2 1-2 0,-3 0 7 0,0 2-6 0,-1 0 2 16,0 6 1-16,-1-3 0 0,-2 2 6 0,1 2-1 15,-1 1 3-15,0 2 1 0,0 0 8 0,0 1 1 0,-1 1 7 16,-1 1-5-16,1-1 4 0,-1 2 3 0,0 1-8 16,2-4-8-16,-1-1-5 0,-1 3 2 0,2-4-6 0,0 1 0 15,2-3-6-15,-2 1-22 0,1-4-23 0,3 1-36 16,-1-1-21-16,-2-1-56 0,5-1-39 0,-3 0-42 0,-1 0-37 16,0 1-20-16,-2-1-8 0,1 1 0 0,3-1-1 15,-3-1 48-15,1 1-18 0,3-1-34 0</inkml:trace>
  <inkml:trace contextRef="#ctx0" brushRef="#br0" timeOffset="204050.86">12623 15265 1815 0,'3'-15'21'0,"-1"3"21"0,1-3 25 0,0 4 21 0,-1 0 23 16,-2 4 12-16,2-1 25 0,-2 3 15 0,0 2-18 0,0 3-11 0,0 0-6 0,0 0-6 16,0 5 3-16,-2 1 4 0,2 1-4 0,0 2-7 15,0 4 5-15,2-2 2 0,-4 6 1 0,4-2-12 0,-2 2-13 16,1 1-7-16,-1 1 5 0,2 0-6 0,0-3-9 0,-1 3-7 15,2-3-21-15,0-1-3 0,2 0-9 0,-2-2-16 0,0-1-23 16,0-2-5-16,-1 0 10 0,3 0-10 0,-2-3 1 0,0-2-1 16,0 0-4-16,0-3 5 0,2 1 1 0,-5-3-9 15,7-3-23-15,-6 3-11 0,2-5-1 0,2-1-6 0,0 1-4 16,2-2-11-16,-2-2-9 0,5-1 5 0,-4-1 3 16,4-2 12-16,-2-1 2 0,-2-1 4 0,-3 1 2 0,2-3 11 15,1-3 4-15,-4 1 4 0,-1 0 10 0,4-3 8 0,3 2-1 16,-2 2-3-16,5 0 3 0,-1 3 2 0,1 3 7 15,1 1-5-15,1 3 6 0,1 5-9 0,-4 3 2 16,-4 0 9-16,2 5 7 0,-2 4 0 0,-1 0 5 0,0 5 17 16,-5 3 16-16,3-2 11 0,-3 7-1 0,3-2 4 0,-6-1-6 15,6 2 23-15,-6 0-5 0,5-1-7 0,-5-1-16 16,3-3-4-16,-4-1 1 0,4-1-9 0,0-1-5 16,2-2-19-16,0-3-3 0,-1 2-9 0,1-4 0 15,-1 1-2-15,3-3-2 0,-1-1 7 0,0-2-1 0,4-1-3 0,-2-1-3 16,2-1 3-16,1-3-2 0,3 0 0 0,1-2-2 0,0 0-4 15,2-1-5-15,0-3 2 0,0 0-2 16,2-1-6-16,0-1 1 0,0 2-6 0,1-6-6 0,-1 0-8 16,1 0 2-16,-1 0 7 0,1 1-2 15,-4-2 13-15,1 1-10 0,-1 4 9 0,-2 1 9 0,-2-1 6 0,1 4 4 0,-2 0 2 16,1-1 17-16,-1 5 4 0,-3-1 14 0,-2-2 0 16,1 2-1-16,-3 3 4 0,-1-3 12 0,0-1-2 0,0 3-4 15,-3-2 15-15,1 2-4 0,-4-1-3 0,6 0 5 0,-7-1-4 16,4 3-7-16,-2-2-4 0,0 0-11 0,-2 0-24 15,4 0-3-15,-4 1 7 0,1 2-6 0,3 0 1 0,-5-2-1 16,4 3 0-16,-1 2 3 0,-2 2 2 0,1 2 16 16,-5 2-7-16,5-3 9 0,-4 7 1 0,-1 0 5 0,-2 2 12 15,4 1 6-15,-4-1-1 0,2 2-13 0,1-1 3 0,-2 1 0 16,4 1-16-16,0-4 15 0,3 3-42 16,-4-2 25-16,8 0-32 0,-4-3 24 0,3 2-29 0,0-5 28 0,1 4-16 15,2-5 9-15,-1-1-9 0,2 0 11 0,0 1-14 16,-1-4 14-16,3 1-16 15,0 0 13-15,2-2-14 0,-1-1 13 16,1 0-1-16,1 0-11 0,1-1 2 0,4-2 6 0,-2 0-4 0,1-1-13 0,3-1 15 0,-3 1-28 0,2-4 16 16,0 0-19-16,1 0 21 0,-5-2-23 0,3 2 13 0,-2-3-13 15,-5 0 38-15,5 0-21 0,-4 0 13 0,5-1-10 16,-5-1 17-16,-1 4-17 0,0 0 31 0,1 1-26 16,-2 1-5-16,0 3 10 0,-3 2 4 0,1 2-4 0,-2-3 7 15,-2 6-7-15,1 1-4 0,-3-1 15 0,2 1-45 0,0 6 29 16,-4-3 4-16,1 3-5 0,0 3 7 0,-4 1-2 15,4 2 7-15,-3 0-13 0,0 2 48 0,5 2-19 0,0 0-28 16,-1 2 49-16,4 2-56 0,-2-2 60 0,4 2-47 16,-4 0 51-16,6 1-36 0,-2 1-15 0,-2 1 40 0,1-3-47 15,-1-1 47-15,2 1-50 0,1-4 41 0,-3 4-50 0,3-6 32 16,-1 0 0-16,0-2-11 0,-2-1 3 0,1-4 5 16,-1 3-8-16,-1-5-3 0,-1-1 0 0,0-1 2 0,-1-3 5 15,3 0-7-15,-3-2-4 0,-2 1 7 0,-1-3-3 16,0 0 1-16,-1-1-4 0,1-2 5 0,0 0-10 0,-2-1 4 15,0-3 2-15,0 1-15 0,3-5-3 0,-1 0 3 16,0-1-7-16,1-2-22 0,0-3 54 0,2-3-50 16,3-5 26-16,0 4-24 0,3-5 30 0,0 0-20 0,4 0 29 15,4-1-7-15,-2 5-26 0,2-1 30 0,5 4-10 0,-3 2 35 16,2 0-43-16,0 5 37 0,0 3-24 0,-3 0 21 16,2 0-57-16,-1 3 7 0,-1 2-53 15,-1-3-62-15,2 5-24 0,-2-5-70 0,2 3-64 0,-1 0-54 0,-5 3-59 16,0-2-54-16,0-1-48 0,-2 0-35 0</inkml:trace>
  <inkml:trace contextRef="#ctx0" brushRef="#br0" timeOffset="204697.41">13414 15238 2862 0,'-5'-4'46'0,"4"2"38"0,-3-3 42 0,3 5 30 0,-4-3 26 0,3 2 19 0,2-1 11 0,0 0 16 16,2 1-41-16,1-3-32 0,2 2-39 0,2-2-23 16,-4-3-29-16,6 6-16 0,-3-3-9 0,1 2-16 0,-1 0-8 0,4 1-6 15,-3-1 6-15,3 2-14 0,0-2 3 0,-3 2 1 16,4-1-7-16,-3 0 1 0,3 1 4 0,-1-4-1 0,-1 4-7 16,1-3 5-16,-1 1-1 0,-1 0-4 0,0 1 1 0,1-2 2 0,-2 0 0 15,-1 0-8-15,-2-2-8 0,0 0-17 0,-2-1-1 16,1 1-10-16,1-2 2 0,-4-1-3 0,0 1-2 15,0-1 4-15,0 3 9 0,-4 0 13 0,4-1 6 16,-3 2 9-16,1 0 2 0,-2 1 6 0,0-4-5 0,1 5 5 16,-2-5-7-16,0 3 6 0,1-2-3 0,-2 1-1 0,-1-4 3 15,4 6-5-15,-3 3 4 0,-2-1 3 16,2 2 4-16,-1 2 12 0,1 6-3 0,-1-5 10 0,-3 3 15 0,3 1 13 16,-2 4 4-16,2 2 1 0,-4 5 9 0,3-3-4 15,0 0 8-15,3 5-3 0,0 1-10 0,-2-1-9 0,6 2 16 16,1-1-5-16,0-4-8 0,0 3-8 0,3-5-4 15,2 0-6-15,2-3-7 0,0-2 1 0,-1 0-24 0,4-3 4 16,2-2-4-16,-1-1-37 0,3-5-25 0,-1 0-25 16,3 0-30-16,1-5-48 0,2-2-41 0,0 0-37 15,0-4-36-15,-3 3-2 0,1-3-11 16,-1 1 2-16,-2 0-4 0,-1-1 32 0,1-1 5 0,-1-1 26 0,-1-1 59 0,-2-2-13 16,-2 0 46-16,-1 0 31 0,-2-3 29 0,0 1 16 0,-2-4 48 15,-3 6 32-15,0 1-35 0,-3 0 103 0,3 7-45 0,-1-8 15 16,-1 4 16-16,-2-2 17 0,2 3 11 0,1-3-7 15,-3-1 41-15,4 5-41 0,0-2 46 0,0 6 1 16,0-2-8-16,4 10-1 0,-4 2 3 0,0 0 7 0,3 9 4 16,-1-4 8-16,2 2-6 0,0 1 4 15,0 1 20-15,1-2-8 0,-1 2-1 0,4 5-11 0,1-3-5 0,-2 8 23 16,1 1 16-16,3 0-20 0,-3 5-30 0,1-1-4 16,-1 1-29-16,0-2-9 0,-3-2-25 0,0-2-39 0,-4 0-24 15,-2-3-3-15,-3-3 1 0,0 1-5 0,-4-4 2 0,-2 0-9 16,-1-4-28-16,-3 0-51 0,-2-4-61 0,-1-4-51 15,-1-3-72-15,-2 0-77 0,-7 2-99 0,0-4-80 0</inkml:trace>
  <inkml:trace contextRef="#ctx0" brushRef="#br0" timeOffset="207974.74">11765 11951 2207 0,'-4'-2'12'0,"1"-2"22"0,0 1 22 0,3 3 20 16,0 0 23-16,0 0 21 0,0 0 2 0,3-2 17 0,0 2-1 15,1 2-14-15,2-4-17 0,3 4-5 0,-1-4-9 16,2 1-9-16,4-1 1 0,2-4-1 0,4 2-1 0,1 1-5 16,4-3-6-16,2 0-5 0,0 1-11 0,3 0 3 0,0 0 7 15,-3 1-10-15,1 2-14 0,-5-3 0 0,1 4 0 16,-4-2-3-16,-4-1-8 0,-1 3-12 0,-3 0-11 16,-2 0 0-16,-3-1-1 0,-1 2 0 0,-4 0-2 15,1-1-5-15,0 1 0 0,-3 0-13 0,-1-2-29 0,-1 4-30 16,-3-4-34-16,2 4-44 0,-2-4-43 15,-4 1-39-15,0-1-40 0,-1 5-30 0,-1-3-7 16,0-3 10-16,0 3-23 0,0-1-35 0</inkml:trace>
  <inkml:trace contextRef="#ctx0" brushRef="#br0" timeOffset="208275.24">11948 11738 2207 0,'-2'-7'-32'16,"2"1"14"-16,-1-2 27 0,-1 2 23 0,-1 1 17 0,1-1 25 0,-1 4 21 0,3 0 21 0,0 1 36 0,0 1-8 0,0 1-27 0,0 1-25 15,0 0 10-15,0 7 9 0,-2-2-2 0,0 4 3 0,0-2 6 0,1 4 3 0,-1 3 19 0,2 0 21 0,0 1-14 16,3 1-18-16,1 4-6 0,-4-2-16 0,5 2-7 16,-5 3-12-16,2-4-9 0,-2 4-14 0,0-6-10 15,0 4-15-15,-2-4-14 0,2 0 2 0,-3-2-8 16,3 0 2-16,0-3-17 0,-2 2 6 0,2-3-9 0,0-2 5 15,0 2-6-15,0-3-4 16,0-2 6-16,0-1-19 16,2 1-14-16,1-8-42 0,-3 3-35 15,5-3-49-15,-3 0-44 0,1-5-54 16,2 3-68-16,-2 2-38 0,-1-6-33 0,4 1 1 16,-6-1-34-16</inkml:trace>
  <inkml:trace contextRef="#ctx0" brushRef="#br0" timeOffset="208497.66">12127 11727 2265 0,'-4'0'15'0,"0"7"21"0,1-2 27 0,-3 5 25 0,-1-1 24 0,1 1 21 16,-5 0 22-16,3 4 17 0,0-1-2 0,-3-2-12 0,0 5-14 0,0-5-17 0,0 2-17 15,-4-2-24-15,7-1-19 0,-2 2-16 0,0-2-17 0,0 2-6 0,1-1-10 16,1-2-8-16,0 2-7 0,2-2 2 15,-1 1 2-15,0 1-3 0,0-3 1 0,2 1-2 0,-1-2-5 16,1-1-4-16,1 1-26 0,-1-4-25 0,3 3-36 0,2-4-35 0,0-2-40 0,-3 1-51 0,3 4-48 16,0-5-35-16,0-7 17 0,0 4-39 0,0-1-29 0</inkml:trace>
  <inkml:trace contextRef="#ctx0" brushRef="#br0" timeOffset="208804.74">11831 11763 1968 0,'-6'-6'17'0,"1"3"20"0,3 0 18 0,-3 1 8 0,1 2 11 15,3 0 28-15,-3 2 24 0,4 1 22 0,2 3 7 16,-2 3-5-16,3 0 8 0,1 2 15 0,-2 0 14 0,3 1-18 0,1 0 5 0,2-1-2 0,1 2-12 16,1-3 7-16,3 1-15 0,-1 0-10 15,4 2-12-15,0 1 27 0,-1-3-7 0,0 6-11 16,0-6-2-16,3 1-9 0,-3 0 9 0,5 0-2 0,-4-2-13 0,3-2-28 0,0 3-42 15,0-4 47-15,1 3-68 0,-2-3 51 16,1 4-79-16,-2-4 53 31,-1 0-64-31,-2-1 55 0,-1 1-40 0,-2 0 1 0,-2-1 7 0,-1-2-66 16,-4 1 112-16,0 1-121 16,-2-3 80-16,-2 1-130 15,-2-2 38-15,-1 2-145 0,-2-4-47 0,2 0-116 0,-11 5-189 0</inkml:trace>
  <inkml:trace contextRef="#ctx0" brushRef="#br0" timeOffset="-204446.44">24956 6712 1107 0,'0'0'6'0,"0"2"16"0,5 2 12 0,-5-4 12 16,2 3 21-16,-2-1 7 0,-5 4-30 15,3-1 61-15,-3 2-60 0,4 0 45 16,-7 0-52-16,6 6-1 0,-7-5-18 0,6 7 3 16,0-5 46-16,-1 3-54 0,3-2 58 0,-2 2-56 0,1-3 49 0,-1 0-3 15,4 7 6-15,-2-2 5 0,-1 4-2 0,-1 3-8 0,2 5 3 0,-2 7 3 0,1 2-6 16,-1 4 0-16,0 0-3 0,3 1-5 16,-2 2-12-16,-1-2 2 0,1 2-3 15,-1-2-13-15,0-1-3 0,3 1-5 0,-2-3-8 16,0 0-6-16,0-1-3 0,0-3 4 0,1 2 23 0,1-2 10 15,0 0 0-15,-2-3-1 0,2-3 0 0,0 1-6 0,0-5 4 16,0 3-5-16,0-5-24 0,0-1-2 0,0-2-2 16,-2-1-3-16,2-1 2 0,-1 1 4 0,1-2-5 0,-2-2 2 15,1-1-2-15,1-2 0 0,-4 0-1 0,3 0 2 0,-2-2 0 0,1 0 1 16,-1 0-3-16,3-1 5 0,-4 0-2 0,4 0 2 16,-4-1 2-16,3 1-3 0,-1-3-2 0,0 1-2 15,1-1 2-15,-1-1-1 0,1 1-1 0,1-3-1 0,-2 2-5 16,2-2 7-16,0 0 2 0,-2-2 1 0,4 1-2 15,-4-1-5-15,2 2 8 0,0-2-6 0,0 0 11 0,0 0-11 16,2-2 0-16,-2 4 16 0,-2-4 10 0,4 4 5 16,-4-4-1-16,2 2 0 0,-1-1 0 0,1 1 8 15,0 0-5-15,0 0-14 0,0 0-10 0,0-2 1 16,0 2-11-16,0 0 3 0,0 0-6 0,0 0 4 0,0 2 0 16,0-2 2-16,-2 0-8 0,4 0 4 0,-2 0 2 15,-2 0-1-15,4 0 0 0,-2 1-1 0,0-2 5 16,0 1-4-16,1-2 7 0,1 2-2 0,0 0 6 0,-2-1 6 15,3 0-2-15,-3 1 10 0,0 0-9 16,0 0 10-16,82-14-10 16,231 0-1-1,-240 14-6-15,7 0 1 0,-2-2-6 16,6 1 3-16,3 1-1 0,4 0-4 0,4 0-2 16,7 0 0-16,2 0-6 0,2 0 0 0,7 0 2 0,3 3 2 15,3 1 0-15,-2-2 4 0,-2 0 3 0,-7-1-5 16,-7 3 3-16,-3-3-1 0,-9 2-2 0,-6-1-4 0,-4-1 3 15,-11 1-4-15,-5 1 0 0,-2-3 2 0,-5 3 3 16,-8-3-1-16,-4 0 0 0,-9 0 3 0,-7 0-2 0,-28 0 19 16,0 0 0-16,0 0 10 15,0 0-4-15,0 0-9 16,0 0-14 0,0 0 15-1,-17-4 1 1,17 4 5-16,0 0-3 15,0 0-1-15,0 0-16 0,2-24 7 32,6-40-12-1,-5 55 7-31,3 2-1 0,-1-1-6 16,1-2 4-16,2-2 3 0,1 0-8 0,1-4 6 0,1 1-2 15,3-2 0-15,2-2-3 0,1-1 4 0,0-4 2 0,0 0-8 0,2-1-6 16,1-3-7-16,2-2-2 0,0-1-6 0,-1 1 4 15,1-3-2-15,2-1-1 0,-2-1 1 0,0-2 8 16,0 1 9-16,2 0 1 0,-1 0 1 0,-2 1 1 0,3-2-4 16,-3-1 3-16,3 3 4 0,-4-1-3 0,4 0-1 15,-4 0 1-15,1 0 1 0,1 1-3 0,-1 1 7 16,-1 1-1-16,0-2-6 0,0 7 5 0,0 5-1 0,1-1 1 16,-5 1 1-16,2 3 1 0,-2 2-3 0,0 1 0 15,-3 3-2-15,1-2 2 0,-1-1 1 0,-4 1-1 0,4 1-4 16,-5 2 3-16,0 1 5 0,-2 2-4 0,2 1 6 15,-2 4-4-15,-3-3 2 0,2 2-2 0,-2 2 3 16,1 1-3-16,-4 1-4 0,3-2 5 0,-1 4-5 16,0-4 3-16,-2 2-4 0,2 2 3 0,-2 0-3 15,0-2 6-15,0 1-2 0,0-1-3 0,-2 2 4 0,2-2 1 16,-2 2-5-16,2-1 0 0,-2 1-3 0,2-1-10 16,0 0-15-16,-2-2-20 0,1 3-25 0,1-2-39 0,-2-3-25 15,-3 3-39-15,0 2-36 0,2-2-38 0,-3-3-46 16,-3 3-20-16</inkml:trace>
  <inkml:trace contextRef="#ctx0" brushRef="#br0" timeOffset="-203461">24814 6743 1385 0,'16'-2'1'0,"2"4"5"0,2 3 14 0,3-4 14 0,6-2 4 0,4 3-29 0,2-3 59 16,6 1-45-16,6 0 68 0,7 0-48 0,2 4-8 16,7-5 0-16,5 4 8 0,5-6 33 0,1 6-52 15,2-5 50-15,7 2-64 0,2-3 50 16,8-2-1-16,2 1-10 15,9-1-15-15,-5 3 1 0,11-6-2 0,7 3-6 0,-2-1 2 0,4-1-2 0,-5 1-3 0,1 2 0 16,-10-4 4-16,-3 3-6 0,-5-2-5 0,-7 2 4 0,-8-1-10 16,-1 0 0-16,-10 1-3 0,0 1-2 0,-2 0 1 0,0 2-2 15,-5 0-1-15,0 0 0 0,-6 1 0 16,-1-1 0-16,-3 2-1 0,-8-2 7 0,1 2 19 0,-6-2 2 0,-1 2 6 0,-5 0-5 16,-2 0 0-16,-1 0-2 0,-6 2 4 0,1-2-10 15,-2 2-19-15,1 0 2 0,-4-1-3 0,-1-1 4 0,-1 2-3 16,-1-1 4-16,3 0-2 0,-1-1 1 0,1 2 6 15,-5-2 2-15,2 0 2 0,0 3-1 0,-1-2-3 16,-2-1 2-16,-2 1 1 0,-3-2 1 0,-1 1-7 0,2 0 2 16,-3 0 1-16,-4 0 0 0,3 0 3 0,-2 0 6 15,-4 0 4-15,3 0-6 0,-4 0 2 0,-1-1-7 0,-1 2-2 16,1-2 0-16,0 2-1 0,0-2-12 0,0 2-1 16,0-1 1-16,0 1-3 0,0-1 2 0,1 0-3 15,-1 0 0-15,0 0 2 0,0 1 4 0,0-1-3 16,0 0 5-16,0 0-1 0,0 0-3 0,2 2-1 0,-2-2 1 15,0-2-2-15,0 2 2 0,0 2-6 0,0-2 1 0,0-2 2 16,0 2 3-16,0 0-2 0,0 0 4 0,0 0-2 0,0-1-4 16,0 1 8-16,0 0-7 0,0 0 1 0,0 0 2 15,0 0 0-15,0 0-2 0,-2 0 2 0,2 0-3 16,-1 0 0-16,1 0-3 0,-4-1-28 0,3 2-14 16,-2-2-28-16,-4 1-35 0,1 4-37 0,3-2-48 15,-3-6-20-15,-1 6-84 0</inkml:trace>
  <inkml:trace contextRef="#ctx0" brushRef="#br0" timeOffset="-202364.21">25738 7322 2017 0,'0'-10'-49'0,"1"4"70"0,4-5-48 0,2 4 24 0,-3-4 9 15,-3 2 15-15,7-1 11 0,-4 1 8 0,2-3 51 0,0 1-63 16,-1 0 60-16,-2-2-16 0,2-1-5 0,0 2-8 0,-2-3 1 0,3 3 1 0,-6-3 6 0,6 3-6 0,-8-2-9 0,1 1-3 15,-5 1 11-15,3 0 3 0,-4-1-11 0,-2 2-7 0,2 1-6 16,-3 0-4-16,3 3-2 0,1 0-4 0,-2 1-20 0,-5 1-6 16,0 2 0-16,0 2-3 0,-4 1-3 0,0 1 7 15,-5 0 4-15,0 5-7 0,-3-3 10 16,1 3-2-16,0 0-4 0,0 3 4 16,2-1-3-16,2 1-4 0,1 1-4 0,1 2 2 15,2 0 0-15,2 2-1 0,6-1 0 0,0-1-3 0,1 2 4 0,0 1 2 0,6-3-2 16,-1 3 5-16,2-3-6 0,0 2 2 0,3-1 1 0,2 1 1 15,3-1-2-15,0 0-2 0,1 0 4 0,4-1 4 16,0-1-2-16,1 2 3 0,2-1-1 0,1 0 1 16,4-1 5-16,-3-1-5 0,3 1 1 15,1 1-4-15,0-2 4 0,2 0-3 0,-2 1 2 0,-1 0-1 0,-2 0-4 16,-3 0 0-16,-2 0-1 0,-3 0-3 0,-1 1 4 16,2-1-7-16,-6 0 2 0,1 2 1 0,-2-4 2 0,5 3-2 15,-2-3-3-15,-1 3 6 0,-2-3-6 0,-2 4 5 16,0-3-5-16,0 0 1 0,0-3 3 0,-6 3 4 15,2-2 1-15,-1 0-2 0,-3-1-2 0,0-1-2 0,-1 1 12 16,-2 0-5-16,-1-2-2 0,2 1 0 0,-2 0-5 16,-2-3 5-16,0 3-1 0,-2-4 0 0,-3 2-8 15,0-3-1-15,-4 3 3 0,-1-4-2 0,-1 1 4 0,-2-1 2 16,4 0-3-16,1-1 4 0,-2-1-3 0,1 0-2 16,2 0 0-16,1-1 2 0,-1 1 2 0,4-4-1 0,0 1 2 15,0-1-2-15,3 1 0 0,3-3 6 0,-3 0 1 16,3 0-5-16,1 0 2 0,4-6-4 0,-3 3-1 15,3 1 0-15,2-3-2 0,-1-1-4 0,2 0-3 16,0 1-4-16,3-1-6 0,-1 1 0 0,2 0-10 16,-1 5-18-16,0-2-4 0,4 4-6 0,-2-1-22 0,-2 4-7 15,3 1-19-15,0 0-20 0,1 4-11 0,-1-2-15 16,4 1-33-16,1-1 0 0,1 4-47 0</inkml:trace>
  <inkml:trace contextRef="#ctx0" brushRef="#br0" timeOffset="-201736.77">25970 7314 2009 0,'8'-12'-36'0,"-2"-2"8"0,6 0 16 0,-5 1 21 0,-1 1 9 0,-1 2 16 0,-3 1 8 0,3 2 7 15,-4 5 36-15,4-2-11 0,-2 2-15 0,-3 2-21 0,0 4-8 16,0-2-11-16,0 6 3 0,0-2-3 0,-3 7-3 16,3-3 10-16,-5 6-1 0,5-2 9 15,-1 7 6-15,-3-2 2 0,3 3-5 0,-2 0-5 16,-1-2 9-16,0 4-5 0,-1-2-2 0,-3 1-3 16,3-1-9-16,1 0-6 0,-1-1-6 0,-2-2 0 0,2 0-6 15,-2 0 1-15,2-2-1 0,0-2-5 0,4 0 2 16,-4-1 2-16,2-1-1 0,-1-2-4 0,4-2-1 0,-3 2 3 15,-1-3-1-15,2-3 4 0,1 1-3 0,1-2 0 0,0-2 0 0,-2 0 3 16,2-2-1-16,0 0-3 0,2 0 9 0,-2 0 27 16,1-2 5-16,-1 0 0 0,0 1-3 15,0-2 5-15,2-3-2 0,0 1 0 0,0-3-7 0,1-3-30 0,-3 0-2 0,5-2 0 16,-1-5-4-16,0-1 2 0,1-1 1 0,0-1 2 16,2-2-1-16,-2-2-2 0,3-2-2 0,0-1-2 15,1-1 6-15,1-3 0 0,-2 3 1 0,5-4-6 0,-4 0 3 16,4 2 2-16,-1-3 1 0,0 4 2 15,1-3-2-15,0 6-4 0,0 0-2 0,0 6 8 0,-4 1-3 16,3 4-1-16,-2 3 0 0,-2 2 1 0,0 5-1 16,-3 3-2-16,3-1 1 0,-3 2 2 15,-1 2-3-15,1 2-1 16,-2 2 0-16,2-2 0 0,1 4 2 0,1 0 2 0,-4 5-1 0,2 0-4 0,-1 2 4 0,5 4-1 0,-2 3 2 16,-1 1-1-16,3 4 1 0,-5-1 0 0,5 5 2 15,-2-1 7-15,-1 3 9 0,1 0 4 16,-1-1 2-16,2 0-1 0,-5 1 2 0,3-1 0 15,-2-2 3-15,0 2-13 0,1-5-9 0,-2 1-2 16,3-1-1-16,-4-3 2 0,3 3-5 0,-2-6 3 0,0 1-1 16,0-3 3-16,1 2 3 0,0-4-4 0,2-2-3 0,-1 0-2 15,0-1-7-15,-2-5-25 0,4 0-42 0,-1-4-34 16,-2 0-36-16,0 1-34 0,-3-2-43 0,2-6-53 16,1 2-21-16</inkml:trace>
  <inkml:trace contextRef="#ctx0" brushRef="#br0" timeOffset="-201497.33">26103 7463 1743 0,'-8'-5'13'0,"-1"3"22"0,9-1 12 15,0-1 24-15,-4 4 12 0,8-2 11 0,-3 1 5 0,3 0 4 0,4-3-14 0,4 3-15 0,2-3-9 0,3 1-18 0,4 0-11 16,2 2-4-16,0-2 1 0,4 2 0 0,1-3 5 15,-1 2-8-15,0 2-2 0,0-2-8 16,-1 1 2-16,-3-3-4 0,0 3-11 0,1 0-2 0,-4 0-6 16,-3-1 4-16,0 1 1 0,-8-1-7 0,3 1-30 0,-3 1-26 15,-3 0-28-15,-3 0-43 0,1 0-42 0,0-1-15 0,1 1-84 16</inkml:trace>
  <inkml:trace contextRef="#ctx0" brushRef="#br0" timeOffset="-200827.57">26674 7108 1799 0,'1'-9'23'0,"2"5"6"0,2 0 17 0,-5 2 14 16,1 2 7-16,-1-1 6 0,4 4 6 0,-4-1 11 0,0 3-14 0,3 0 1 0,-1 2-10 0,1 3-4 0,0 0 8 0,0 2-6 0,2 7-2 0,1-1 11 0,-1 1-3 0,-4 4-5 16,3 0-3-16,-1 3-10 0,0 3-4 0,-1 0 2 15,-1 0-2-15,1-1-18 0,-2 3-5 0,1-4-5 0,-1 0 1 16,-1 1-1-16,1-7-12 0,0 2-3 0,-2 0-4 16,2-2-4-16,0-2 4 0,0-2-1 0,0-2-3 15,0-1 7-15,2-1-2 0,-2-1-3 0,0-2 5 0,1 0 3 16,-1-3-10-16,2 0 3 0,-2-2 0 0,0 0-1 15,3-2 5-15,-3 0 1 0,0-3-1 0,0 0 0 0,0 0 2 16,1-2 5-16,-1 1 2 0,2-2-7 0,-2-2-2 16,0 1 1-16,0-3-5 0,0-1 1 0,-2-2 6 15,1-3-7-15,-4 0-6 0,4-3 5 0,-2-2-3 0,1-2 4 16,-1-2-6-16,1-1 3 0,-1 0-5 0,0-2 4 16,0-1-1-16,-1-3 2 0,0 1 0 0,1 1-4 0,0-1 11 15,1-1-5-15,0 0 0 0,1 0-5 0,-1-1 3 16,2 2-1-16,0 0 5 0,2 3 1 0,-1-2-8 15,3 3 3-15,-1-2 1 0,3 3-2 0,0-1 6 16,1 6-8-16,1-2 3 0,1 1-2 0,0 0 2 0,4 4 1 16,1 2-4-16,-1 2 4 0,3 3-4 0,0 3 4 15,-1 0-4-15,5 5 2 0,-2 3-1 0,2 2-3 16,-2 3 2-16,3 2 2 0,-2 2 2 0,1 4-6 16,-2 2 5-16,-1 1-1 0,-1 3-1 0,-3-2 4 0,-4 3-1 15,4-1-2-15,-8-1-2 0,1 1 6 0,-4-2 0 16,-1-4-3-16,-2 3 6 0,-3-3-2 0,0-1-1 0,-1-2 1 15,-4 0 2-15,-1-2 3 0,0 0 2 0,-4-3 15 16,1-1 2-16,1 0-4 0,-2-1 3 0,-2-2 0 16,2-1 0-16,-2-1-6 0,2 0-4 0,1 0-9 15,-1-1-3-15,3-1 2 0,-1 0-3 0,3-1 5 0,3-1-3 16,1 0-1-16,-2 2-1 0,4-5 0 0,-1 1-4 16,2 0-3-16,1 0 8 0,-2-1-4 0,3 0-21 0,0-3-36 15,-2 3-56-15,0 1-67 0,2 0-82 0,0 1-74 16</inkml:trace>
  <inkml:trace contextRef="#ctx0" brushRef="#br0" timeOffset="-198761.03">25931 8081 1447 0,'0'0'45'0,"0"0"20"0,-25-8 13 16,25 8-45-16,0 0 5 0,0 0 6 0,0 0 17 16,0 0 18-16,0 0-68 0,0 0 38 15,0 0-1-15,0 0 3 0,0 0 0 0,0 0-5 16,0 0-5-16,0 0 7 0,0 0 2 0,0 0 4 16,0 0 4-16,0 0-7 0,0 0 1 0,0 0 4 0,0 0 7 15,0 0-11-15,0 0 1 0,0 0-6 16,0 0-5-16,0 0-4 0,0 0-4 0,0 0-9 0,0 0-7 0,0 0 3 0,0 0-6 0,0 0 2 15,0 0 9-15,0 0 8 0,0 0 5 16,0 0 6-16,-3 15 12 0,3-15 12 0,0 0 10 0,0 0 4 16,0 0 4-16,0 0-14 0,0 0-11 0,0 0 6 0,-6 64-6 15,6-64-6-15,0 0 3 0,0 0 1 0,0 0-2 0,0 0-5 16,14 209 12-16,-6-173 2 0,-8-4 7 0,10 3-2 0,-8 1-5 16,7-2-7-16,-8 2 7 0,7-2 14 0,-8 1-1 15,8 0-11-15,-8-1-18 0,5-2 6 0,-5 2-4 0,0-4-6 16,0 3 2-16,0-2 1 0,0-1 23 0,-3-1 0 0,3-2 4 15,-5 0-3-15,5-1-5 0,-5 1 10 0,9-3 2 16,-9 1-14-16,6-4-40 0,-2-1-5 0,2-1 6 0,-4 0-8 16,6-1 8-16,-4 1 4 0,1-7-16 0,0 5-10 0,1-6 6 15,-1 1 3-15,4 1-6 0,-4-4 1 0,0-9 17 16,0 0-5 0,0 0-2-1,0 0-2-15,0 0-38 16,0 0-30-16,0 0-56 0,0 0-30 15,0 0-44-15,0 0-60 16,17-16-58-16,-17 16-73 16,0 0-56-16,0 0-41 0,0 0 4 15,0 0-4-15</inkml:trace>
  <inkml:trace contextRef="#ctx0" brushRef="#br0" timeOffset="-198515.88">25836 9130 2057 0,'0'0'21'0,"0"0"14"0,0 0 13 16,0 0 14-16,0 0 9 0,-48-2 25 0,48 2 11 0,0 0 1 16,0 0-15-16,0 0 6 0,0 0-4 0,0 0-13 0,0 0 3 15,-22 6-9-15,22-6 2 0,0 0 0 0,0 0 3 0,0 0-15 0,0 0 4 0,0 0-5 0,0 0-9 16,3 29-16-16,-3-29-12 0,0 0-5 0,0 0-2 0,0 0-4 0,63 67-1 0,-63-67-33 15,0 0-46-15,0 0-38 0,0 0-40 0,0 0-51 16,52 26-43-16,-52-26-54 0,0 0-5 0,0 0-32 0</inkml:trace>
  <inkml:trace contextRef="#ctx0" brushRef="#br0" timeOffset="-198274.83">26215 9126 2157 0,'0'0'24'0,"0"0"20"0,0 0 9 0,0 0 22 0,0 0 14 15,0 0 7-15,0 0 12 0,0 0 20 0,0 0-18 0,0 0-5 0,0 0 19 0,0 0-2 0,0 0-2 0,0 0 6 0,0 0 7 0,-22 9-8 16,22-9 1-16,0 0 7 0,0 0-13 0,0 0-20 16,0 0-11-16,0 0-3 0,0 0-22 15,-60 47-9-15,60-47-8 0,0 0-26 0,0 0 2 16,-84 63-11-16,31-13-18 0,53-50-51 15,0 0-41-15,0 0-58 16,0 0-59-16,0 0-95 0,0 0-87 0</inkml:trace>
  <inkml:trace contextRef="#ctx0" brushRef="#br0" timeOffset="-197597.92">24510 10187 2350 0,'0'-7'10'16,"-3"0"18"-16,4 0 2 0,-2 4 5 0,1 1-2 15,5-1 0-15,-7 3-2 0,0 3 3 0,4 0-11 0,-5 6 10 16,4-1 7-16,3 5-3 0,-3 3 0 15,3 1 2-15,-3 5 1 0,4 2 21 0,-2 1 8 16,2 3-21-16,-2-1-11 0,2 0-2 0,-2 0 2 0,0 0-1 16,0-1 2-16,0-2-23 0,1 0-12 0,-1-2 1 0,2-2-2 15,-4 3 0-15,5-5 2 0,-1-1 1 0,1-1-5 0,-1-1-36 16,2-6-26-16,-1 3-41 0,-2-1-38 0,0-2-39 16,0-2-35-16,5-1 2 0,-5-4-48 0,0 2-15 0</inkml:trace>
  <inkml:trace contextRef="#ctx0" brushRef="#br0" timeOffset="-197291.81">24581 10336 1807 0,'-12'-33'13'0,"-1"0"19"0,5-3 12 0,-6 2 16 0,5-3 10 0,-3 0 14 0,3-3 12 0,6 3 7 0,0-5-8 0,3 3-14 0,1-3 4 0,7 5-13 15,-2-2-6-15,6 3-14 0,-3 2-11 0,8 6-3 0,1 1-6 0,1 3-6 0,1 6-14 0,0 4-5 0,3 3-3 0,1 6-1 0,-2 4 2 0,-1 2-7 0,-1 7 0 0,0 1-1 0,0 5 4 0,-3 6 0 0,-1 2 22 0,1 4 12 0,-6 2-1 0,2 3 4 0,-4 3 3 0,-4 1 4 0,0 1-1 0,-2-1 1 0,-3 1-12 16,-3-2-15-16,0-4-1 0,-2 2-1 0,-1-5-2 0,-3-3-4 16,-1 0 1-16,0-2-4 0,0-3-7 0,-3-3 0 15,3-1 2-15,-2-2 4 0,0-1-5 0,3-2 3 0,-2-2-13 16,1-2-8-16,4-4-3 0,-1-1-31 0,0-1-18 15,0-1-32-15,1-1-22 0,0-1-26 0,1-1-29 16,-3-3-38-16,3-1-10 0,-3 1-50 0</inkml:trace>
  <inkml:trace contextRef="#ctx0" brushRef="#br0" timeOffset="-196731.13">25067 10343 2074 0,'3'-2'11'16,"0"-1"17"-16,0-1 11 0,2 0 21 0,-3 0 7 0,-1-2 20 0,1 0 16 15,0-1 1-15,2 1-8 0,-4-3-20 0,5 4-8 16,-4-3-20-16,3-1-3 0,-3 0-17 0,-1-2-19 16,0-1 0-16,0 1 0 0,0-2-1 0,0-2 1 0,-1-1 1 15,-3-1-8-15,3 1-1 0,-7 0 16 16,5-1 12-16,-2 2-1 0,0 1 7 0,1 3-2 15,-1 3 3-15,-3 0-3 0,5 5 4 16,-2 2-14-16,0 1-15 0,-1 4-3 0,-1 4-3 0,0-2 0 16,-3 5-4-16,2 3 1 0,-1 1 2 0,-2 4 4 0,1 0 5 0,1 1 6 15,-1 3 7 1,4-1 8-16,-2-1 1 0,3 0 7 0,-1 0-6 0,1-2-2 16,2-3-3-16,0 1-3 0,3-1-2 0,-2-3-11 0,2-2 6 15,2 2-7-15,0-3 5 0,-1-1-2 0,1 0 2 0,3-1-3 0,0-1-1 16,-1-3-1-16,1 0-4 0,1-3 9 0,-1 3-6 0,3-4-2 15,1-2-1-15,1 0-3 0,-1-1 1 0,4 1-5 0,-4-4-1 16,4 1-4-16,0-4 3 0,-2-1-3 0,3-1 3 16,-5-3-2-16,1-2-1 0,1 1 7 0,-5-4-3 0,2-1-4 15,-1 1 0-15,-2-2 10 0,2-1-9 0,-1 2 9 16,-2 2-4-16,0 2-7 0,1 3 5 0,-1 2 0 0,0 4-4 16,-3 3-9-16,3 3 0 0,-3 2 4 15,2 5 1-15,-3-1-3 0,4 6 5 0,-1 0-3 16,0 2 8-16,0 3 4 0,1 1 3 0,-1 1-3 0,3 0 2 0,-2-1 6 15,0 2-4-15,-3-3 6 0,4 1-5 0,2-1-4 16,-3-1 6-16,5-1-14 0,1-2-33 0,-2 0-22 16,5-4-30-16,-4 3-13 0,1-6-28 0,1 3-14 0,-5-7-36 15,0 3-12-15,-2 0-10 0,2-4 1 0,2-1 38 16,-7 0-18-16,4 1 4 0,0-6-14 0,0 3-3 16,0-4 3-16</inkml:trace>
  <inkml:trace contextRef="#ctx0" brushRef="#br0" timeOffset="-196398.63">25347 10306 1362 0,'0'-17'6'0,"-5"-2"21"0,5-1 16 0,0 0-28 0,3-2 64 0,-3 2-36 0,3 0 8 0,2 1 30 0,1 4 0 0,-1 1-4 0,2 4 0 0,0 0 37 0,1 5-51 0,-1 2 42 0,2 1-4 0,-1 4-27 0,2-1-4 0,-2 4-16 0,2 0-3 0,0 7 3 0,-4-1-4 0,6 5-3 0,-2 0-6 0,-2 2 1 0,2 2 8 0,1 2 18 0,-2-1 0 0,0 1-15 0,0 1-5 0,0-4-2 0,-2 2-2 0,-1-2-4 0,2 0-7 15,-2-5-14-15,-3-1-11 0,4-2-6 0,-6-1 3 0,-1-2-5 0,2-2 2 0,-2-1 7 0,2 0-5 16,-4-4 0-16,2 1 15 0,-2-2 17 0,2 0 0 16,0-2 2-16,-1 0 2 0,1-2-5 0,-3-2-3 0,-1-3-2 15,3 0-14-15,-3 0-13 0,1-6-7 16,2-1 4-16,1 0 0 0,-5-5-2 0,10 0 6 0,-5-2-4 16,1-3 0-16,6-1 0 0,-2-1 2 0,3-2-5 0,1 4 5 15,0-1-4-15,3 4 0 0,2 1-2 16,-3 4-2-16,2 4-1 15,1 3-1-15,-2 3-14 0,2 3-21 0,-2 1-4 0,-3 2-22 16,0 2-13-16,-2 0-34 0,-1 2-23 0,-1 1-34 0,-3 1-25 16,5-2-23-16,0 1 9 0,-1 0-24 0,1-1-43 0</inkml:trace>
  <inkml:trace contextRef="#ctx0" brushRef="#br0" timeOffset="-196146.53">25859 10023 2074 0,'0'0'18'0,"0"0"17"0,0 0 28 0,-8-70 19 0,8 70 17 0,0 0 18 16,0 0 28-16,0 0 10 0,0 0-3 15,-6-149-1-15,9 141-30 0,-1 5-18 0,-2 1-19 0,1 4-18 16,-1 1-26-16,2 4-14 0,1 1-14 0,0 7-14 0,-1 1 4 0,3 4 0 16,1 4 1-16,-2 3 3 0,1 0-4 0,0 3 3 0,-2 0 2 15,2 0-3-15,3-1-5 0,-4 2 1 0,3-2 1 0,-1-3-3 16,-1 2-6-16,4-5-30 0,1 0-19 15,-4-3-11-15,6 1-15 0,-3-4-50 0,-6 1-47 0,3-5-42 16,-1 1-13-16,0-3 34 0,-3-1-25 0,-1 0-33 16</inkml:trace>
  <inkml:trace contextRef="#ctx0" brushRef="#br0" timeOffset="-195522.54">25853 10210 1976 0,'-5'-10'11'0,"2"2"23"0,1-1 16 15,-5 2 17-15,8-3 7 0,-4 5 13 0,9-4 17 0,-3 2 2 0,2-4-9 0,6 3-24 0,-3 1-13 0,6 0-19 0,-2-2-9 0,3 3-14 0,0 1-14 0,2-3-2 0,2 4-2 0,0-1 0 0,-1 0-2 0,2 1 3 0,0-1 0 0,0 2 1 0,0-1-8 16,0 0 3-16,0 1-11 0,-3 1-8 0,1-4-10 0,-1 2-3 0,0 1-2 0,-4-1-4 0,0 2 0 0,-3-3-10 0,0 2 5 0,-4-3 12 0,3 1 6 0,-4 1 6 0,0 0-1 0,-2 0 3 0,1-3 7 0,-3 3 9 0,-1 1 3 0,0-2-1 0,0 2 1 0,-1 0-1 0,-3 0 3 0,3-2 4 0,-1 2 9 0,0 1 3 16,-1-1 6-16,2 0 0 0,-1 0 5 0,2 0 3 0,-3 1 11 0,3 1 10 15,-3-1-7-15,3 2 1 0,-1-3-3 0,2 5 6 16,-2-2-5-16,2 0-6 0,-1 1-15 0,3 1-10 16,-3-1-1-16,0 0-8 0,1 4-2 0,1 0 1 0,0 1 2 15,-1 2 26-15,2 1 10 0,2 5 7 0,2 2 25 16,-4 1 6-16,8 4 2 0,-7-2-7 0,6 0 1 0,-3 1-20 15,3 3 11-15,-5-4-3 0,3 0-12 16,-1 0-5-16,3-2 1 0,-5-2-1 0,2 0-6 0,-3 0 1 16,1-3-17-16,3-1-8 0,-5-2-15 15,0-1 2-15,-3 2-3 0,3-4 2 0,-3 0 2 0,2-2-2 0,-4-1-3 16,2-1 1-16,-1 2 5 0,-1-4 0 0,2 0 5 16,-1 0-5-16,-1-1 0 0,0-2 0 0,2 1 2 15,0-4 1-15,-1 1-6 0,1-1 0 0,-2-4 0 0,-1 0 1 16,6-2-1-16,-3-4-1 0,2-2-3 15,1-1 3-15,2-5-7 0,1 0 2 0,2-1-5 16,5-2 2-16,-4-2 3 0,3-2-5 0,3 5 2 0,0-1-3 16,0 4 6-16,1 3-1 0,1 4 2 0,-1 2-2 15,-2 7-4-15,2 1 3 0,-2 4 3 0,-2 7 0 0,0 0 0 16,-2 4 0-16,-1 3-3 0,-2 3 7 0,0 3 2 0,0 2 2 16,-3 0-1-16,0 2 1 0,-3 0-1 0,-1 2 3 15,4-2 2-15,-4-1-4 0,0 2 5 0,3-4-7 16,1 1 7-16,-1-1-3 0,4 0 3 0,-4-4-4 0,3 1-2 15,1-3-2-15,3-2-52 0,-1-3-39 0,-1 0-53 16,2-2-56-16,-3 0-47 0,1-1-37 0,0-8-62 16,3 3-33-16</inkml:trace>
  <inkml:trace contextRef="#ctx0" brushRef="#br0" timeOffset="-195114.71">26794 10088 2057 0,'-2'2'20'0,"2"0"16"0,0-1 24 16,0 3 12-16,0-1 26 0,0-1 5 0,0-1 16 0,0 3 12 0,0-1-9 0,2 2-7 0,0-1-10 0,-1-1 2 0,2 1-18 0,0 1 4 0,0-1-16 0,0 0-14 0,2 0 0 0,0-2-10 0,3 3-15 0,0-3-10 0,1 0-8 0,3 0-8 0,-2-1 2 0,3 0-1 0,-2-1-7 0,5 0-5 15,-2 0 0-15,2-2 4 0,0 0-5 0,1 0 2 16,-2-3-4-16,0 0 4 0,1-2-5 15,-2 2 10-15,-4-4 1 0,2 3-17 0,-4-6-5 0,0 2-7 0,-3-3-12 16,2-1-12-16,-6-2-7 0,-1-1-10 0,-1-1 2 0,-3-1 7 16,1-2 11-16,-3 0 1 0,-1-2 15 0,1 3 12 15,-3 0 5-15,1 1 4 0,0 2 1 0,0 4 3 16,-3 1-2-16,1 1 5 0,1 8-1 0,0 1-4 16,-3 3 4-16,3 3 0 0,-4 2 0 0,4 4-2 0,-4 2 5 15,4 3 12-15,-3 4 4 0,2 2 10 0,2 1 12 16,1 2 1-16,1-1 3 0,-1 2 0 0,6-2 2 15,-2 0-15-15,3-1 0 0,0-2-9 0,4-1-3 16,1-1-4-16,2-2-5 0,1 0-1 0,0-3-4 16,2-2 0-16,2-1-1 0,2-3-19 0,2-1-46 15,1-2-40-15,-1-4-43 0,1 3-38 0,2-3-56 0,2-2-44 16,-1-4-8-16,-1 1-57 0</inkml:trace>
  <inkml:trace contextRef="#ctx0" brushRef="#br0" timeOffset="-194744.26">27184 9833 2057 0,'-1'-17'16'0,"1"5"17"15,0 1 8-15,0 2 21 0,0 4 4 0,0-1 8 0,0 6 9 0,1 0 9 0,2 3-12 16,2 1-9-16,2 5-8 0,2 1-17 0,-3 2 14 0,6 3 9 16,-3 4-2-16,0 1 10 0,1 3 8 0,-4 0 16 15,3 3 26-15,-4-1 3 0,5 3-18 0,-7-3-17 0,5-1-10 16,-2 1-16-16,1-5-11 0,-3 1-20 0,1-4-28 15,0 3-2-15,-5-6-4 0,3 0 1 0,-4-3 1 16,1 1 0-16,-2-4-8 0,0-2 4 0,-1-1 3 0,3 1-2 16,-3-5 2-16,-2-1 0 0,4 0 5 15,-3-1-8-15,0-3 12 0,-1 0-9 0,0-3-1 0,2-2-2 0,0 0-4 16,-2-3-3-16,2-3-12 0,1-1 1 0,1-4-14 16,1-2 3-16,0-3-5 0,1-1-1 0,1-2 4 15,4-5 0-15,2 1 5 0,-1-1 3 16,4-1 11-16,-2 5 2 0,5-3-2 0,-1 7-1 15,2 2 0-15,0 6 4 0,0 3-5 0,-2 5-1 0,0 5-2 16,1 4-2-16,-2 2 5 0,-3 4 1 0,0-1 5 0,-1 4-4 16,-1 5 9-16,-1-2 3 0,-3 4-2 0,5-1-16 0,-5 0-33 15,4 0-41-15,-7 0-44 0,3-1-52 0,-3 0-54 16,3-2-71-16,-1-1-78 0</inkml:trace>
  <inkml:trace contextRef="#ctx0" brushRef="#br0" timeOffset="-194259.8">27942 9866 2215 0,'-6'-12'7'0,"1"0"10"0,0-2 15 0,2 2 13 0,-3-1 15 0,-1 1 13 0,-1-5 3 0,3 6 2 0,1-3-8 0,-5 3-10 0,0 4-14 0,3-1-14 16,-4 3-13-16,1 1-14 0,1 4-5 15,-1 2 6-15,-1 1 6 0,1 4 5 0,-3 3 6 16,3 0 6-16,-2 2 5 0,1 3 3 0,0 3 7 0,2-2-2 16,0 4-3-16,1-1-6 0,2 1-3 0,0-2-7 0,1 1-8 15,4-1-1-15,0 0-2 0,0-1 7 0,2 0 13 16,3-3 10-16,2 2 1 0,-2-4 15 0,5 3 8 15,-2-3 5-15,6 0-3 0,-1 0-9 0,4-3-18 0,-4 0-4 16,5 0-5-16,0 0-17 0,-1-1-7 0,4-1-2 16,-5 2-1-16,2-1-10 0,-1 1 8 0,-2 1-9 0,-2 0 4 15,-1 0 2-15,-4 2 2 0,0 2-1 0,-1-1-1 16,-6 0 5-16,4 0 2 0,-10-1-3 0,4 1-2 16,-6-2 6-16,-1 0 3 0,0 0 1 0,-2-4 3 15,-3 1 2-15,-1 0 0 0,-1-3 1 0,-2-2 2 16,1 2-3-16,-1-5-4 0,1 0-4 0,-1-4-4 0,1 3 5 0,-2-5-5 15,5 1 2-15,-4-4 0 0,4 0 1 0,0 0-6 16,1 0-2-16,4-1-7 0,-2-2-20 0,1 3-15 16,3-2-23-16,1-2-42 0,2 0-41 0,-3-1-35 15,1 1-59-15,2-2-52 0,3 1-19 0</inkml:trace>
  <inkml:trace contextRef="#ctx0" brushRef="#br0" timeOffset="-191458.43">24281 9580 1688 0,'0'0'-39'0,"-38"-88"72"15,38 88 37-15,0 0-45 0,0 0 24 0,0 0 10 0,0 0 15 16,0 0 51-16,-13-30-59 0,13 30 49 0,0 0-74 16,0 0 55-16,0 0-12 0,0 0 1 15,0 0-7-15,0 0-11 0,-7-23-9 0,7 23-11 0,0 0-4 16,0 0-6-16,0 0-13 0,0 0-8 0,0 0-14 0,-30-3-9 16,23 9 7-16,1 0 7 0,-1 0 10 15,-2 1 4-15,-2 0 7 0,1-2-1 0,1 3 6 16,-5-2 2-16,4-1-3 0,-1-2-1 0,0 2-11 0,1-2-1 15,-2 2-3-15,2-1-6 0,2 0 0 0,0-1-3 16,-1 1-1-16,1-1 0 0,3 1-5 0,1-2-3 16,-1 0-3-16,2 2 7 0,0 0-3 0,1-1-4 0,-1 0 5 15,1-1 0-15,1 2-3 0,-1 3 2 0,1-2 7 16,1 4-6-16,-2-4 0 0,0 3 2 0,1 0-2 16,-2 1-2-16,-1 5 6 0,3 0-2 0,-5 2-4 0,3 0 2 15,-1 8-2-15,1-1 6 0,2 3-1 0,-3 1 5 16,0-1 27-16,0 1 5 0,3 0 2 0,-5 1 1 0,3-1 12 15,-1 3-7-15,1-3 5 0,2 3-1 0,-1-2-28 16,0 3-3-16,1-2-2 0,-1-1-2 0,0 3-7 16,2-2-2-16,-1-2 2 0,1 2-5 0,-2-2-1 0,-4 0-1 15,5 0 4-15,1 0-3 0,-2-1 1 16,1-1 2-16,-1 2-2 0,0-1 2 0,-1-1-3 0,8-1 0 16,-8-1-6-16,1 0 7 15,1 0-2-15,-3-3-4 0,4 2 2 0,0-2-3 0,0-2 4 16,0 3 19-16,4-5 19 0,-1 5 0 0,0-6 1 0,2 4 1 0,1-4-2 0,-2 3 2 15,3-3 4-15,-2 3-17 0,3-2-16 0,-1-2-7 16,1 2-3-16,0-3 5 0,2 1 3 0,1 2-3 16,0-4-6-16,1 1 0 0,3 2-2 0,0-2 3 0,1-3 2 15,2 1 1-15,1-2-7 0,1-3-3 0,1 1 9 16,1 1-2-16,-1-2-5 0,2 2 9 0,0-1-1 16,-3 2-6-16,0 1 9 0,1 1 19 0,1 3-3 0,5-7 3 15,0 4 5-15,3-3-6 0,0 1 12 0,6 1 1 16,1-2-6-16,4-2-20 0,-2 2 0 0,3 0 1 15,-3-1 1-15,5 0 6 0,-1 0-12 0,4-2 2 0,0 3 7 16,0-2-1-16,4-1 4 0,-1 1 0 0,0-1 4 16,1 0-8-16,1 1 6 0,2-4-6 0,-1 2 6 15,2 1 3-15,-2-3 1 0,3 2-5 0,-2 0-6 0,3-1 2 16,-7 1-7-16,5 0 3 0,-4 1-4 0,6-2-3 16,0 3-10-16,1-4 5 0,-1 2-3 15,2 1-5-15,6-3 9 0,-1 1-2 0,1 1-7 0,2 0-1 0,1-3 6 16,-2 3-1-16,3-1 7 0,0 1 2 0,-1-1-10 15,-3 1 4-15,1 0 1 0,-3-3 3 0,-1 3-3 0,-2-2-3 16,-1-1 2-16,-3 0-5 0,-6 0 4 0,2 1-2 16,-8-2 1-16,3 3-2 0,-2-3 6 0,1 0-5 15,-7 0-3-15,3-3 7 0,3 1-9 0,-2-1 8 0,-1 0-1 16,1-1-2-16,-1-3-6 0,0 0 8 0,1 1-4 16,-2-3-3-16,1-1 7 0,0 2-2 0,-1-3-5 0,0 0 5 15,-2 2-2-15,1 0-1 0,-1-2 5 0,-2 3-1 16,-2-1-1-16,1-1 4 0,-1 2 3 0,-2 2 0 15,-3-1 10-15,3 0-3 0,-3 0 3 0,1-1 3 16,-6 3 2-16,2 0-2 0,-2-2 2 0,-3 0 2 0,2 2 5 16,-2-4 5-16,-3 2-5 0,-2-1-4 15,2 0-1-15,-1-3-2 0,-3 0 3 0,3 0-8 0,-1 4-11 16,-2-1-3-16,0-1-1 0,-4 1 5 0,-1 3-3 16,-2-4-3-16,1 2 0 0,-2-2 3 0,-2-4-3 0,4 0-3 15,-1-1 7-15,1-5-6 0,2 2 2 0,2-2 2 16,-3 1-6-16,3 1-3 0,-1-1 5 15,0 0 8-15,-1 1-12 0,1-2 3 0,-2 1 1 0,2 0-7 16,-3-1 5-16,0-1 7 0,1-2-9 0,-4 4 2 0,3-4 0 0,0 1-1 16,-3-4-2-16,1 3 12 0,-3-5-4 0,4 3-9 15,-3-1 3-15,-2-3-3 0,0-1 5 0,0 2 5 16,4-2-1-16,-6 1-8 0,1-3 0 0,1 3 14 0,-1 0-4 16,0-2 1-16,2 3-8 0,-4 0-2 0,0 0-1 15,0-4 7-15,0 3 2 0,0 2-8 0,-4-2 2 0,4-2 0 16,-4 1 5-16,1 2-4 0,-3 0 2 0,2 0-8 15,-4 0 1-15,3-1-2 0,-5 1-1 0,0 0-1 0,0-1 1 16,0 0 2-16,0 3 6 0,0 1-1 0,0 6 0 16,2 0-3-16,0 3 9 0,1 1-8 0,-4 2 3 0,7-1-1 15,-1 2-7-15,-3-4 14 0,2 2-5 0,3-4 2 16,-2 4-1-16,0 2 7 0,2 1-9 0,-1-1-1 0,1 2 7 16,2 1-8-16,-3-1 4 0,-1 1-9 0,1 1 6 0,3-1 3 15,-2 0 2-15,-2 1 1 0,1 0-4 0,0-3-6 16,-5 4-2-16,2-2 16 0,1-1-15 0,-1 2 5 15,-1-5 0-15,2 5-3 0,0-1-4 0,-1 0 10 0,3-1-3 16,-3 2-6-16,-2-3 7 0,-1 3-8 0,-1 2 7 0,-1 0 4 16,2 0-1-16,-1-1-3 0,0 2 0 15,2 1 4-15,-4-1 0 0,2 1 1 0,1-2-3 0,-4 3-1 16,1-2 7-16,4 3-4 0,-5-3 7 0,-1 3-5 16,0-2-6-16,0 1 0 0,0 1 1 0,0-1-1 0,-3-2 2 15,-2 2 3-15,-2 1-6 0,0-1 0 0,-3-1 7 16,1 0 3-16,-4 0 1 0,-3 1-4 0,0-2-7 15,-2 2 4-15,-3-1 1 0,1-1-3 0,-2 0 6 0,3 3-5 16,-3-3 0-16,4 1 4 0,0 1 3 0,-1 0-7 16,4 0 3-16,0 1 3 0,3 1-4 0,1-1-4 15,0-1 4-15,1 2-4 0,3-2 5 0,0 2 1 16,0 0-3-16,1 0 1 0,0 0 0 0,1 0 4 16,1 0-2-16,-2 0 6 0,3 0-6 0,-2 2-4 0,-2-2 9 15,0 2-3-15,1-1-4 16,-2 0 3-16,-1-1-8 0,-3 2-2 0,-1-1 7 15,4 0 0-15,0 1-4 0,-1-2 1 0,2 1 2 16,-7 1-2-16,3 2 3 0,-7-4-1 0,4 0 1 16,-6 0 3-16,-5 1-3 0,-2-1-2 0,4 0 6 0,-6 0-4 0,3 0 6 0,2 0-4 0,0 2 2 15,1 0-7-15,0-2 3 0,-1 0 2 0,3 2-6 16,1 0 4-16,-2-2-6 0,2 0 4 0,-1 1-2 16,3 1 7-16,0-2-5 0,1 0 3 0,0 2 4 0,0-1-5 15,3 2-2-15,0-1 10 0,0-1-10 0,3 1 2 16,-2-1 0-16,3 1-2 0,0-1-5 0,4 3 7 0,-5-3 9 15,3 1-11-15,1 0 6 0,-2 0-9 0,0 0 8 16,0 1-5-16,0-1 8 0,-2-1-8 0,2 0-2 0,2-1 3 16,3 0 1-16,1 4 1 0,2-3-2 0,0 1 6 15,0-2-7-15,0 3 2 0,1-2-3 0,-1 1-3 16,-3 0 2-16,0-1 4 0,2 1-5 0,1-1-5 16,0-1 6-16,0 3-4 0,-1-2 1 0,1 1-1 0,1-1-1 15,-2 0-2-15,-2 0 5 0,-2 1-2 0,2-1-1 16,-1 1 3-16,1 0-6 0,-2-1 7 0,1 1-2 15,-1-2 1-15,0 3-2 0,1-2-3 0,-1-1 4 0,-2 0 6 16,2 3-6-16,4-2-1 0,-5 0-1 0,-1 1 2 16,5-2 0-16,-1 1 2 0,-1 0-10 0,2 1-6 15,-1 0 14-15,-1-2-1 0,5 0-5 0,-1 1-5 16,-1 1 4-16,-1 0 0 0,2-1 6 0,1 0-1 0,0-1-4 16,-3 3 2-16,1-2 4 0,0-1 2 0,-1 2-3 0,1-1 2 15,1 0 2-15,-1 1 2 0,-2-2 2 0,1 2-1 16,2-2-2-16,0 1 2 0,-4 1-4 0,0 0-2 15,1-1 2-15,-4-1 4 0,5 1-2 0,-1 0-5 0,-2 4 7 16,1-5 1-16,0 0-3 0,4 2 2 0,0-2 1 16,-2 3-7-16,-1-2 2 0,2 1 2 0,2-2 3 15,-5 1-4-15,1 1 11 0,1-2 0 0,5 0-10 0,1 0 7 16,5 2-3-16,-1-2-2 0,-1 1 1 0,0-1-3 16,4 2 2-16,-2-2 1 0,0 0-2 0,-1 3 0 15,-4-3 2-15,4 1 1 0,-1-1-2 0,-1 2 1 0,5 0-8 16,-1 0-1-16,-3 0 6 0,3 0 0 0,1-2 2 15,-1 2-1-15,-1-1-5 16,-1 2 6-16,3-1-3 0,-1-2 2 0,-1 1 1 16,2-1-4-16,-2 0 1 0,0 0 4 0,3 2 2 0,-1-2-8 0,0 0 7 15,1 2-3-15,1 1 0 0,-1-3 9 0,-2 0-10 0,4 0 2 16,-3 2-7-16,1-2 9 0,-3 0-3 0,5 0 3 16,-3 0 4-16,-2 0-13 0,3 3 8 0,-3-3-4 0,0 0 8 15,2 2-2-15,-7 0 2 0,5-2-3 0,-1 0-5 16,-2 0 2-16,3 1 3 0,-2-1-1 0,1 1 0 15,3-1-3-15,1 0-2 0,-2 1 5 0,3-1-1 0,-1 2 3 16,4-2-4-16,-2 0-1 0,1 2-1 0,2-2 5 16,0 0 2-16,0 0-8 0,2 0 0 0,-1 0-1 0,-1 0-2 15,2 0 2-15,-2 3-1 0,1-2-2 0,-1 0 7 16,5 4-5-16,-5-2-23 0,3 1-28 0,0 3-30 16,2 0-45-16,-2 0-56 0,-1 2-85 0,1 1-105 0,0 0-120 15</inkml:trace>
  <inkml:trace contextRef="#ctx0" brushRef="#br0" timeOffset="-179904.61">26224 11248 1279 0,'-38'-18'10'0,"38"18"19"0,0 0-3 0,0 0 11 15,0 0 10-15,0 0 9 0,0 0-34 16,-18-11 39-16,18 11-44 15,0 0 54-15,0 0-52 0,0 0 49 0,0 0-51 16,0 0 28-16,-26-4-34 0,26 4 56 0,0 0 1 16,0 0-1-16,0 0-11 15,0 0 4-15,0 0-13 0,0 0-7 0,0 0-5 0,0 0 9 0,0 0-14 0,0 0-4 0,0 0 13 0,0 0 6 0,0 0 24 0,0 0 4 16,0 0 15-16,0 0 12 0,0 0 8 0,0 0 14 0,0 0 4 0,0 0-12 16,21 136-16-16,-28-109 5 0,7-1-6 15,-5 0-16-15,5 1 8 0,-5 0-1 16,5-2-3-16,1 3 3 0,-2-3 7 15,6 1-8-15,-5-2-4 0,9 0 5 0,-9 0-9 0,6-3-8 16,-6 4-8-16,6-4 0 0,-2 1-6 0,-3-2 0 0,-1 1 2 0,3 0-8 0,0 0-6 0,-1-2-2 0,-1 2-4 0,-1-4-1 16,4 1-2-16,-4-1-5 0,3-1 0 0,-6-1 6 0,6-1 4 15,-3-1 2-15,0-2 25 0,0 3 2 0,0-2-10 0,0-3 6 16,0 2-3-16,0-3-9 0,0 3 2 0,0-3-5 16,1 0-22-16,-1 0-9 0,2-1-4 0,0 2-8 0,-1-3 1 15,1 0 2-15,-2 0-6 0,1 0 1 0,3-2-8 16,-4 2-2-16,3-2 11 0,-3 1 1 0,2-2-7 0,0 2-3 0,0-1 2 15,-2 0-4-15,1 0 7 0,1 1 0 0,-2-2-3 16,2 0-1-16,-2-1 7 0,1 1-5 0,1 1-1 0,-1-4 3 16,1 3-1-16,-4 0 6 0,4-1-12 0,0-2 5 0,-4 4-4 15,4-2 5-15,-2-1-1 0,0 2 4 0,0-3-13 0,1 2 2 16,-1-2 8-16,0 0-3 0,2 0-2 0,-2 0-3 16,1 0 6-16,-1 0-6 0,0 0 9 0,0 2-9 0,0-2 9 15,0 0-3-15,0 0-3 0,0 0 7 0,0 0-1 16,0 0 3-16,0 0-2 0,0-2 1 0,0 2-27 0,4 0-58 15,-4-4-36-15,6 2-47 0,-3-4-81 0,-2 1-84 0,1 0-83 16,1 2-92-16,-4-4-69 0</inkml:trace>
  <inkml:trace contextRef="#ctx0" brushRef="#br0" timeOffset="-179371.11">25979 12133 2165 0,'-9'-1'11'0,"5"1"18"16,-1-2 15-16,3 0 6 0,5 2 27 0,-4-5 12 0,10 5 7 0,-8 0 14 0,4 0 1 16,-2 2-12-16,1-1-10 0,-1 3 1 0,0-2-18 0,8 3 5 15,-10 0-2-15,12 2-10 0,-5-3-12 0,6 4-5 16,-3-1-5-16,5 1-6 0,-5-1-6 0,5-1-19 0,-3 2-5 0,0-2-5 15,0-1-2-15,0 3 3 0,-2-1-1 0,-1 0-3 16,-1-2-3-16,2 0 4 0,-1-1-2 0,-4 1 2 0,1 0 0 0,0-2-32 0,1-1-13 0,-1-4-31 0,2 4-15 0,-1-4-36 16,0 2-22-16,-2 0-26 0,1 2-19 0,-1 0-5 15,2-1 13-15,1-1 5 0,-2-1 34 0,3-3 26 0,0 4 2 16,0-7 18-16,2 1 16 0,-1 0 22 0,-1-1-6 16,2 2 24-16,-2-1-21 0,1 2 5 0,2-4 25 15,-1 3 11-15,1-3 10 0,-2 0 23 0,2-3 10 0,1-2 23 16,-1 3 19-16,-4-2 11 0,5-1-32 0,-4 1 66 15,2 2-36-15,0 5 6 0,-4-3 13 0,-4 4 6 16,4 0 3-16,-3 1 8 0,-4 1 46 0,3 1-44 0,-4 1 34 16,-4-2-6-16,4 2 4 0,-1 2-7 0,-2 1 12 15,-2 3 1-15,0-2 0 0,-1 5-5 0,0-4 14 0,-1 3-4 16,-4-3 0-16,-5 9 144 16,7-10-171-16,0 3-10 0,-3-1-11 0,3 1-8 0,-2 2-6 15,1-2-15-15,-3 1-24 0,3-1-6 0,0 1-11 16,0-1-5-16,0 2-8 15,2-2-14 1,-2 0 3-16,1-2-2 0,2 2-1 0,-1-3-6 16,2 0 7-16,1-1-2 0,-1 0-6 0,3-1-32 0,1-4-18 0,1 4-48 15,1-4-39-15,0 0-36 0,1 1-73 0,3 0-62 16,-4 2-87-16,1-1-56 0</inkml:trace>
  <inkml:trace contextRef="#ctx0" brushRef="#br0" timeOffset="-177521.88">25146 12485 1416 0,'-6'-5'51'0,"-1"-3"-35"0,4 2 62 16,0 1-34-16,-1 2 10 0,0-1 23 0,3 3 6 0,-1-5 14 15,2 5-45-15,-2-3 41 0,6 1-58 0,-3-4 40 16,8 4-7-16,3-3-12 0,5 1 4 16,4-1-10-16,9-1-5 0,6 2-5 15,11-2-6-15,9 0-3 0,7-1 1 0,5 2-12 16,8 0-16-16,14-1 0 0,10 6-5 0,12-3 3 0,11 0-1 16,10 3-1-16,9 1-5 0,15 0 3 0,6-2 6 0,-6 2-7 0,1-1 4 0,-3 0-2 0,-3-4-4 15,-9 1 1-15,-2-2 0 0,-7-1-2 0,-9-3 8 0,-1 2 31 16,-9-6 7-16,-1 4-1 0,-9-1 15 0,-6 0 17 0,-17 1 8 15,-6-1 2-15,-9 3-7 0,-7-5-30 0,-13 4-4 16,-4 2 6-16,-12-1 4 0,-4-1-5 0,-4 2-6 16,-6 0 2-16,-8 3-2 0,0-1 4 0,-4-1-5 15,-1 4-5-15,-4-1-15 0,-4 0-11 0,4 2-2 0,-3-1-3 16,-3 2 0-16,1 0-6 0,1 0 4 0,-4 0 2 0,1 0-2 16,0 2-1-16,0-1 1 0,1-1-1 15,-1 2-1-15,4-1 7 0,-3-1-5 0,5 2-2 0,-3-1 3 16,4 1-2-16,0-2 1 0,0 0-3 0,-1 0 3 0,-1 0 0 15,2 2 2-15,0-2-5 0,0 0 1 0,0 0-1 16,0 0 1-16,-1 3 1 0,1-3 2 0,1 0-1 0,1 0 0 16,-2 1-1-16,-2-1 3 0,2 0 2 0,0 4-4 0,-1-1 3 15,1 1-9-15,0 3 4 0,-4 2 3 0,3 0 4 16,-1 5-4-16,0-2 2 0,2 7 20 0,-3 0 4 0,3-3 8 16,-1 3-6-16,1 2 0 0,-2 2-1 0,0 2 10 15,-2 3 17-15,3 0-11 0,-3 5-6 0,1 2 11 0,0 4 6 16,0 2 3-16,1-2 21 0,0 2-2 0,-1-3-5 15,2-1-6-15,2 1 0 0,-2 0-8 0,2-1 0 16,-2-2-13-16,-1-2-9 0,2 1-2 0,0 1-14 16,0-2 3-16,2-4-1 0,-1 3-3 0,-1 0 0 0,3-1 13 15,-1-1-12-15,3 1-1 0,-2-3 0 0,0 1-4 0,2 0 1 16,3-2-4-16,-4-1 3 0,3 1-7 0,-2-3-1 16,0 1-1-16,-2-3-1 0,3-1-2 15,-5 0-3-15,3-2 4 0,-4-1-4 0,0-2 4 0,0-1 1 16,0-1-3-16,0-5-6 0,0 5 12 0,-4-6-3 0,3-2-1 15,-3 2-1-15,4-2-3 0,-4-2-1 0,3 0-1 0,1-1 11 16,0-1-13-16,-4 0 8 0,4 1-4 0,-1-2-3 16,-2 0 0-16,-1 2 2 0,3 0 2 0,-3-2-1 0,1 2 2 15,-2-2-7-15,0 0 8 0,0 1 3 0,-3-1-9 16,0 1 7-16,-1 1-4 0,2-2 1 16,1 3-1-16,-1-3-3 0,1 4-2 0,-3-2 6 0,1 2 6 0,-2-2-4 15,-4 1-3-15,-5 2-4 0,-3-1 5 0,-5 0 2 0,-5 1-2 16,-3-2-7-16,-4 1 3 0,-5-2-1 15,-2 1 2-15,-5-1 1 0,-6-2 2 0,-3 3 1 0,-4-4-2 16,-6 3 1-16,-6-3 2 0,-8 0-2 0,-4 4 3 0,-6-4 6 16,-6 4-12-16,-4-1 0 0,-3-1 0 0,-12 3 6 15,-3 1-4-15,-4 2 0 0,-9-1 2 0,-4 2-5 0,-2-2 4 16,-2 2-1-16,-2 2 2 0,8-1-2 0,7 2-6 16,4-1 5-16,6 2-2 0,4-2 2 0,9 2 1 15,3-3-2-15,4 1 4 0,2-2-9 16,1 1 6-16,6-2 3 0,2 0-7 0,10 1 2 0,2-4-1 15,5 3 3-15,11-3-3 0,4-2 9 0,11 0-1 0,2 2-5 0,10-3 4 16,6 0-3-16,8-1-3 0,5 1 10 0,4-2 0 0,8 0-12 16,-2 0 7-16,7-2-6 0,1 1 1 0,1 0 6 15,4-2-1-15,1 0-7 0,1-1 2 0,0 0-2 0,0 0 2 16,2 0 4-16,-1-1-1 0,-1 2-6 0,1-1 4 16,-5 0 2-16,0 1-4 0,-1-1 10 0,0 1-8 15,-2 2 2-15,-3-1 4 0,5 1-5 0,-5 0 1 0,0 0-1 16,0-1-4-16,0-1 1 0,0 1-1 0,0-4 2 15,0 3-1-15,-5-3 3 0,5-1-1 0,0-2-2 0,-1 1 4 16,1 0 4-16,0-5-4 0,0 0 0 0,0-2-4 16,-2-3 4-16,4 5-2 0,-2-3 2 0,1 1-2 0,-1-3-4 15,5-2 6-15,-5 0 0 0,0-3 0 0,0 3 0 16,0-6-2-16,1-5 0 0,-2 0 0 0,1-3-3 16,0-1-14-16,0-2-8 0,0 2-1 0,0-1-5 0,-5-1 0 15,5-3-1-15,-1 2-6 0,1-2 8 0,-2 0 16 16,2 0 3-16,2-2 2 0,-1 2 3 0,4 0 3 15,1 1 4-15,0 2 1 0,4 0 3 0,1 1-6 16,2 0-1-16,0 2 3 0,0 1-2 0,0 1 7 0,1 4-8 16,-1-1 1-16,4 1-2 0,-4 3-6 0,1-1 1 0,-1 3-2 15,-3-1 2-15,0 2-5 0,-2-1 2 16,0 1 3-16,-3 1 0 0,1-1 5 0,-3 2 4 16,-3 0-3-16,4 4 1 0,-4 1-3 0,0 5 3 0,0 0 6 0,-4 5-4 15,4-4 2-15,0 4-8 0,0 1 10 0,0 0-4 16,0 2-2-16,0-1 3 0,0-1-4 0,4 3-2 15,-4 6-5-15,3-5 12 0,3 3-3 0,1-1-6 0,3 4 11 16,2-4-7-16,1 3 0 0,4-4 5 0,1 0 6 16,-1 1-9-16,3 3 4 0,1-1 6 15,1-1-11-15,3 2 11 0,-1 1-3 0,-2 0-2 0,5-1-1 0,-2-1 3 16,4 1 0-16,-3-1-2 0,0-3 3 0,-2 2-8 16,3-3 5-16,-4 0-3 0,6 0 7 0,-4 0 1 15,2-3-6-15,1 2-2 0,-1-2-35 0,3 1 0 0,2-5-20 16,2 2-11-16,0 2-23 0,0-1-11 0,1-1-14 15,2 2 1-15,-7 0 17 0,-2 0-19 0,-3 1 4 16,2 0-14-16,-7 2-3 0,-3-3-18 0,-4 6-23 16,-5-3-31-16,-3 2-30 0,5-2 6 0,-8 3-85 0</inkml:trace>
  <inkml:trace contextRef="#ctx0" brushRef="#br0" timeOffset="-176348.57">25333 13027 1927 0,'1'-1'14'0,"3"-3"10"16,-1-1 19-16,3 0 11 0,-3 1 16 0,2-2 14 0,-1 0 12 0,0 0 14 0,2-4-5 0,0 1-9 16,-3-1-16-16,0 0-9 0,1-3-15 15,-1 1-6-15,-3 0 8 0,2-2-13 0,-2 0-7 16,-2 1-3-16,-1-1 0 0,-2 0-1 0,0 1 4 0,-2 4-2 16,-2-1-19-16,-2 1 4 0,-1 3 2 0,-1 2 7 0,-1 3 9 0,0 2 8 15,-4 3-4-15,1 2 3 0,0 3 4 0,0 2 2 0,-1 4 5 16,2-1 2-16,0 1-3 0,2 3 7 0,1 3 11 15,0-1-1-15,4 0 2 0,1 3 5 0,0-3 9 16,3 2-5-16,2 0-6 0,2-2-10 0,-1-1-9 0,2 3-2 16,0-5-10-16,3 2-3 0,0-1-19 0,1-2-2 0,0 0 0 15,5-1-1-15,-4 0-9 0,3-4-2 16,4-1 2-16,0 1-5 0,1-2 1 0,2-2 2 0,2 1-3 16,0-2-20-16,4-3-12 0,-3-1-28 0,4-2-25 15,-1 0-34-15,4 3-24 0,-3-6-28 0,2 1-32 16,-3-5 9-16,3 2-4 0,-4-5 10 0,-1-1 13 0,0-2 20 15,-3-4 5-15,0 1 21 0,-3-3 13 0,-1 1 1 16,-3-1 15-16,0-4 15 0,0 3 9 0,-3-2 12 16,1 0 19-16,-3-3 4 0,1 3 19 0,-2-4 3 0,2 2 3 15,-2-1 6-15,-2 3 5 0,1 0 6 0,-2 2 15 16,0 5 10-16,-2 1 8 0,2 5 15 0,-1 3 9 16,-1 4-6-16,1 2 5 0,1 4 1 0,-5 2-3 0,2 2 7 15,-2 2 2-15,1 4-7 0,-1 3 9 0,-2 2 10 16,1 4 9-16,0-1 0 0,-1 2 2 0,3-1-10 15,-1 2 0-15,2-3 5 0,-2 2 6 0,2-2 0 16,2-3-19-16,1 2-3 0,1-5-2 0,2 3 0 0,2-5-4 16,1 1-8-16,0-4-23 0,-1 2 2 0,3-4-3 15,1 1 0-15,0-1-16 0,0-1 1 0,-1-1-12 16,1-1 2-16,3-1 4 0,-2-3-10 0,2 0-4 0,-3 0 1 16,5-2 2-16,-1-2-2 0,3 0 2 0,-5-3-5 0,2-1-2 15,-3 0 2-15,-2-3 4 0,1-1-1 16,-3-1 1-16,1 0-7 0,-2-4 4 0,2-2 0 0,-1 0-5 15,1-2-6-15,2 1-2 0,-4-3-6 0,1-1 6 16,-3 1 2-16,-1-1-7 0,-1 3 2 0,3 0 7 0,-4 3 2 16,1 1 2-16,-1 2 3 0,3 7-5 15,-6 0-6-15,7 3 5 0,-5 3-3 16,-2 0-1-16,3 3 1 0,-1 0 2 0,-1 3 1 0,0 1 0 0,1 3 11 0,-2-1-3 16,-1 3 5-16,1-2-4 0,0 5 3 0,1-3-1 15,2 2 6-15,-1-2-4 0,-3 1-5 0,8 0 5 0,-3-2 0 16,3 0 2-16,0-2 0 0,0 1 10 0,2-4 1 15,1 2 2-15,2-1 6 0,-1-3-6 0,1 0-1 16,0 0 3-16,3-2-1 0,-1-1-8 0,3-1-10 16,-1 0 1-16,2-3-3 0,-2 0 2 15,3 0 0-15,0-3-3 0,1-1 0 0,1-1-3 16,-3 0 2-16,6-3 3 0,-9 0-6 0,9-2 7 0,-7-1-4 16,-1-2-3-16,3 0-9 0,-3-3 5 0,-3-1-3 0,2-1-4 15,-4-3-1-15,1 3-1 0,-4-1-1 0,-2 2-2 0,-2 1 8 16,1 0-2-16,-2 4 2 0,-2 2-2 0,-2 3 3 0,0 2-4 15,1 3 1-15,-4 4 6 0,0 1 3 0,-3 1 2 16,2 4 0-16,-2 0-1 0,-2 4 1 0,0 1-1 16,1-1 4-16,1 0 2 0,0 5-8 15,5-5 3-15,-2 4 1 0,2 0 1 0,2 0-2 0,6-1 7 16,1 2 3-16,-1-1-6 0,3 1 3 0,5-2-4 0,-1-1 1 16,3 2 10-16,0-2 0 0,4-1-6 15,0 2-6-15,1-3 4 0,0 2 2 0,-1-2 2 0,3 1-1 0,-5 2-8 16,1-2 7-16,0-1-2 0,-3 2 0 0,1-2 2 15,-6 1-3-15,0-1-2 0,-7-1 3 0,1-1 1 0,-2 3-5 16,-3-4 3-16,-5 1 8 0,0 1-6 16,-6-5 0-16,-1 3-1 0,1-1 1 0,-2-3-6 0,1 1-22 0,-1 0-26 15,2-3-32-15,1 0-26 0,1-3-41 16,3-2-39-16,3-1-40 0,-1-2-28 0,3-3-15 0,-1-2-11 16,6-1-11-16,1-4 26 0,-4-1-11 0,6 0-28 0</inkml:trace>
  <inkml:trace contextRef="#ctx0" brushRef="#br0" timeOffset="-176075.91">26558 12606 1976 0,'10'1'11'0,"-4"3"22"16,5 2 23-16,-3 3 22 0,-3 1 37 0,-1 3 7 0,1 4 31 0,-1 1 20 0,3 4 9 0,-1-1-18 0,-1 4 7 16,2 1-16-16,-2 1-32 0,2 0 16 0,-1 0-14 0,3 0-19 0,-1-1-17 0,1 0-1 0,-1-2-32 0,3 2 0 0,-3-2-5 0,3 0-18 0,0-1-17 0,-3-1 0 0,1 0 3 15,-1-1-10-15,0-2 5 0,-3-1-9 0,4-1-21 0,-4-3-44 0,1 0-37 0,-1-4-47 0,-1-2-69 16,-1-2-48-16,-3-1-63 0,0-2-45 0,-2-3-17 0</inkml:trace>
  <inkml:trace contextRef="#ctx0" brushRef="#br0" timeOffset="-174822.12">26604 12965 2282 0,'-6'-3'15'0,"-1"2"18"0,4 1 11 0,6 0 19 0,-4 0 16 0,2 0 24 0,1 4 11 16,3-3 5-16,-1 3-10 0,5-1-19 0,1-1-9 0,5 0-19 0,2 1-14 0,1-3-26 0,2 1-8 0,4-1-6 0,2-1-6 15,2 1 7-15,2-1-5 0,3 1 2 0,0-2 0 16,1 0 2-16,0 1 19 0,2-2 3 0,-3 2 1 0,-3-3-2 15,1 3 1-15,-1-3-1 0,-7-2-2 0,-4 2 2 16,-1 0-25-16,-7-1 1 0,-3-2-1 0,-1 2-3 16,-3-2 0-16,-4 2-1 0,0-3-1 0,0 1 1 0,0 0 0 15,0 2 0-15,0-2 0 0,0 0-1 0,0 3 2 16,-4-2 1-16,1 3 2 0,-4-2-7 0,-1 0 0 16,-2 1 0-16,-6 4 3 0,0-1-4 0,-1 1 1 15,-2 1 0-15,-1 2-2 0,1 0 6 0,1 2 4 16,-1 1-3-16,3 0 10 0,1 2 16 0,-1 2-3 15,2 0 14-15,1 1 11 0,2 3 14 0,1-2 10 0,2 2 4 0,3 0-6 0,2 0 6 16,1 0 11-16,2 0-10 0,2-2-8 0,1 2-12 16,2-3-6-16,2 2-6 0,-1-3-3 0,2 0-17 15,3-1-8-15,-1 0-7 0,4-4 1 0,-2 3-9 16,0-5-4-16,0 2 1 0,1-2 4 0,1 0-6 0,-1-3-2 16,0 0 6-16,1 0-2 0,-2-1 5 0,2-3-5 15,2 1 7-15,-2-2-8 0,-2 2 5 0,-1-3-1 16,0 1-4-16,-3-2-2 0,0-2 4 0,-2 0 0 0,0-1-5 15,-4-1 0-15,-1-3 3 0,2 0-2 0,4-1 3 16,-4-2 0-16,4-2-7 0,-2 0 6 0,0 1-7 0,0-2 3 16,2 2 3-16,-4-1 1 0,-2 3 0 0,4 4-4 15,-2 0 6-15,0 4-3 0,-3 2 2 0,0 3 3 16,2 2-11-16,-2 2 1 0,0 1 1 0,0 2 1 0,0 2-5 16,1 2 7-16,1 1 0 0,1 1-2 15,0 3 13-15,1-1-8 0,-3 3-2 0,2-2 0 0,-1 2 5 16,1 0-3-16,0-3-1 0,0 0-1 0,0 2-1 0,-1-1 5 15,1-3 8-15,4 3 15 0,-3-3-1 0,0 0-1 16,3-2 5-16,-4 1-1 0,2-3-4 0,-2 2 2 16,2-4-9-16,-5 1-16 0,3-1 1 0,-3-2 0 0,0 1 3 15,0-3-8-15,2 2 7 0,-2-2-3 0,0 0 1 16,-2 0 4-16,2-2 4 0,0 2-10 0,0-4 3 16,0 3 7-16,-3-3-4 0,3-3 2 0,0 1-3 0,0 1 1 15,0-5-6-15,0 1 5 0,3-4-13 0,-3-1 0 16,4-4-14-16,-1 1-5 0,4-3 3 0,-3 1-4 15,4 0-4-15,0-4 3 0,-1 5 6 0,3-1-5 16,0 2 14-16,-1 4 10 0,3 0-3 0,0 2 1 0,-2 4 7 16,2 3-5-16,-3 3 0 15,0 1 7-15,0 3-5 16,-1 1-4-16,-4 4 0 0,1 1 5 0,3 3-3 16,-5-1 1-16,0 3 6 0,-1 4-6 15,-1-4 6-15,3 4-2 0,-4-2 2 16,1 1-2-16,1-2-3 0,-1-1 3 0,3 1 0 15,-3-2 3-15,-1 0-7 0,4-4 5 0,0 1-2 0,-4-2-3 0,1 1 6 0,1-4-4 0,0 1 2 0,-1-2-8 0,-1-1 11 0,0-1-5 0,0-2 2 0,3 0 7 16,-3 0 0-16,0-2-1 0,0-1-5 0,4 0 6 16,-3-2-8-16,2 2 3 0,1-3 0 0,1-1-2 15,-1 0-9-15,1-3 7 0,-1 0-3 0,3-1 5 16,-1-4 2-16,3 0-3 0,-2-1 0 0,-1 0-4 0,2-3 10 16,1 3-8-16,0 0 2 0,-1 0-3 0,0-1-4 15,-1 7 5-15,1 0-2 0,-3 2 1 0,1 2 2 0,-2 1-1 16,-1 2-3-16,-2 3 1 0,1 2 4 0,2 1-4 15,-4 4 4-15,2 2-1 0,-2-1-5 0,0 2 9 16,0 2 1-16,0 2-4 0,0-1 4 0,0 2 4 0,0-2 4 16,0 1 4-16,0 1 13 0,2-3 13 0,1 2-1 15,-2-3 1-15,3 1-3 0,-1-3 2 0,2-2-8 16,0 5-2-16,0-5-10 0,0 0-15 0,-3-2 2 0,4-1 0 16,-1 0-4-16,-2-1-2 0,4 0 0 0,0-3-2 15,-4 0-1-15,6-3-4 0,-1 3 6 0,-1-3-4 16,-1-1 5-16,6 0-1 0,-4-1 6 0,2-2-3 0,0 0-4 15,0-5 6-15,1 4-8 0,-2-4 8 0,-1-2-6 16,1-3-2-16,1 2-6 0,-4-4 0 0,4-1-3 16,-2 0 4-16,-4 1-5 0,1-4 0 0,2 4 2 15,-6 0 5-15,3 1-6 0,-4 3 5 0,0 2 2 0,0 3-8 16,-2 1 4-16,-1 6-3 0,-1-1 0 0,0 4-1 0,-1 2 5 16,-4 0-5-16,1 5 5 0,-4-2 3 0,3 5 0 15,-4-1 6-15,4 5-2 0,-2-1 0 0,1 2 0 16,4 1 6-16,-1 1-4 0,-2 1 14 0,5-1-1 15,0-1-3-15,0 0 8 0,2 0 1 0,2-1-1 0,2 0-2 16,-2-3 1-16,4 1-12 0,0-2 2 0,-1-1 1 16,3-2-5-16,-2 1-7 0,3-2 3 0,-1-2-1 0,2 0 5 15,2 0-3-15,-2-1-6 0,1-3-18 0,4 0-29 16,-4-1-12-16,4-1-40 0,1 0-40 0,-3-3-44 16,3-1-35-16,1-2-41 0,-6 0-22 0,4-5-15 15,-4 5-23-15,-1-6 7 0,3-1 42 0,-1-3-2 0,-4 3 7 16,-3-3 1-16,7-2 8 0</inkml:trace>
  <inkml:trace contextRef="#ctx0" brushRef="#br0" timeOffset="-174480.06">28044 12742 1672 0,'0'-18'-16'0,"-2"4"80"16,-2 0-26-16,4 2 18 0,-1 4 28 0,-1 0 22 0,1 2 8 0,-1 6 19 0,0 0 23 0,1 0-74 0,1 4 37 0,0-2-3 0,0 3-8 0,-3 4-15 15,3-2-9-15,3 2 4 0,-6 3 11 0,6 2 1 0,-6 0-1 0,6 5-7 0,-3-1-8 0,0 0 10 0,1 2 3 0,1 2-10 16,1-3-9-16,0 0-4 0,1 2-9 15,-2-3-4-15,3 2-4 0,-2-5-9 0,2 3 2 0,0-4-13 0,0 1-6 0,0-2-1 16,1 0-2-16,-3-4-7 0,2 1-8 0,-4-4-3 16,2 2-3-1,-1-6-2-15,-2 1-1 0,0-2 2 0,0-2-3 16,0-2 7-16,-2 1 1 0,1-4-9 0,-2 0 1 0,3-1 3 16,-2-3-7-16,0-2-3 0,2 1 4 0,-1-5-8 0,1 0 6 15,1-5-1-15,3-1-5 0,-3-3 3 0,6 0 1 0,1-2 2 0,1-3-6 16,0 0 5-16,4 0 1 0,3 1-4 0,0 0 5 15,3 5 2-15,0 2-1 0,-2 3-2 0,0 5 2 0,-4 3-4 16,3 6-1-16,-5 2 4 0,-1 4-2 0,-4 3-5 16,-2 3 5-16,1 1 2 0,-2 2 2 15,-1 3 3-15,-2 1 0 0,-2-1-3 0,-1 5-7 0,2-1-31 0,-6-2-61 16,0 0-65-16,0-1-85 0,-6 3-89 0,-1-2-106 16</inkml:trace>
  <inkml:trace contextRef="#ctx0" brushRef="#br0" timeOffset="-172890.17">21631 13211 1927 0,'-7'-11'16'15,"-2"0"3"-15,11 3 17 0,-10 3 12 0,4 0 7 0,0 2 2 0,4-2 3 0,0 4-1 16,-4 1-18-16,8 3 3 0,-4 2 4 0,3 2-4 0,-2 3 2 0,4 4 2 0,-3 1 12 16,3 4 3-16,-1 3 10 0,2 2 2 0,-6 3-11 0,5 0-6 15,-5 0-3-15,3 2 1 0,-3 0-14 0,2-3-3 16,0 1-7-16,-1-3-7 0,3 0-11 0,-4-3-3 0,1-1-6 0,1-2-5 16,4-1-1-16,-3-2 6 0,0-3-4 15,0-1 0-15,-1-1 0 0,1-1 3 0,-1-4-1 0,-1 1 1 16,-1-2 19-16,-1 0 18 0,1-1 5 0,-5-2 4 0,5-1 2 15,-3-3-3-15,1-1-4 0,-4-3 3 0,1 1-20 16,1-6-18-16,0 1-7 0,-2-4-2 0,-1 0-3 16,-3-2 6-16,3-2 1 0,-2-2-2 0,-3-2-2 15,0-1-4-15,-1-3 0 0,-1 0 3 0,5-4-1 16,-4 2-6-16,-1-4 7 0,4-2-10 0,-1 0 9 0,0-3-5 16,3-1 5-16,2 1-4 0,-3-5 3 0,4 3-2 0,5-2-1 15,-4 0 6-15,8 2-4 0,-1-1 6 0,8 4-4 16,-3 4-2-16,5 3 3 0,4 4 1 0,-3 7-4 15,7 3 0-15,-1 7 0 0,-1 2-2 0,3 7 3 0,2 4 1 16,-2 6-4-16,4-1 4 0,-4 9 2 0,-1 1 2 16,-1 4-5-16,0 5 8 0,-3 4 25 0,-2 0 0 15,-2 0 4-15,-3 1 2 0,3 1 4 0,-5-3 2 0,-2 1 7 16,1-3-9-16,-4 0-18 0,2-4-2 16,-5 1 0-16,-2-2-9 0,0-4 0 15,-2 3 0-15,-3-6-5 0,-2 1 4 0,3-2-2 0,-6 0-6 16,0-2 1-16,1-3 8 0,-2-1-12 0,-1-1 3 0,4-1-1 0,-2-3 2 15,2 1-4-15,1-3 5 0,2-3-1 0,0 2-4 16,4-4 3-16,-4-1 0 0,2 1 3 0,4-4-5 16,-1 1 4-16,2-4-6 0,0 0-1 0,2 0-1 15,3-3 4-15,1 2 2 0,2-1-7 0,3 2-2 16,2 2-5-16,0 2 7 0,4 2 0 0,-2 0-3 0,4 6-2 16,-1 0 1-16,-1 2 21 0,2 3 7 0,-2 0 4 0,3 2 5 15,-7-1 6-15,4 4 6 0,-4-3-3 0,4 2-2 16,-3-1-15-16,-2 0-2 0,1 2-1 0,0-2-4 0,-4 0-5 15,4 0 2-15,-1 0-4 0,1-2-21 0,1 2-31 16,-1-3-45-16,3 1-52 0,-3-2-41 0,0-5-64 16,-3 2-50-16,3 0-59 0,-1-5-5 0,-2 1-44 0</inkml:trace>
  <inkml:trace contextRef="#ctx0" brushRef="#br0" timeOffset="-172078.73">22165 13320 2057 0,'-8'-7'20'15,"5"-1"23"-15,1 3 19 0,1 2 21 0,-2 6 21 0,0-3 1 0,1 1 10 0,1-2 13 0,2 4-16 0,-1-2-17 0,2 2-16 0,1 0-13 0,-2-2-20 0,2 1 6 0,-1 0-6 0,1 1-8 0,2-1 0 16,3 1-3-16,-3-3-5 0,4 1-4 0,-1-1 0 0,3 0-7 16,0-1-2-16,0-2-4 0,1-1-3 0,1 1-7 15,-3 1 3-15,4-2 0 0,-3 0-3 0,1-2-1 0,-2 0 0 16,0 0-2-16,-4-1 5 0,2 2-4 15,-2-3 0-15,1 1 3 0,-4-1 0 0,-1 1-4 0,-4-3-2 16,0 2 1-16,1 2-7 0,-2-5 8 0,-4 3 0 0,0 0-6 16,-1-2 2-16,0 2 6 0,-5-1-5 0,4 1 2 15,-3 1-1-15,0 0-3 0,1 0-1 0,-1 4 1 16,0 1-7-16,1 2 4 0,1 2 1 16,1 1-2-16,-1 4 3 0,2 1 2 0,-2 3 12 15,3 3 12-15,-1 2 17 0,3-2 3 0,-2 4 12 0,4-1 12 0,1 1 8 0,2 0 15 16,-2-1-1-16,6-3-8 0,-3 1-7 0,7-6 14 15,-2 5-1-15,2-6-2 0,0 2-8 0,3-5-16 16,0 3-10-16,-1-3 4 0,4-1-7 0,-3 1-22 0,5-3-8 16,-3 2-3-16,0-2-5 0,4-2-1 15,-2-2 2-15,1-2-6 0,1 0-1 0,3-1 2 0,-2-2-6 16,0-3-6-16,-1 1-13 0,4-2-19 0,-7-1-14 0,2 0 5 16,-3-4-11-16,-1 1-14 0,1-1-14 0,-5-2 0 15,-2-2 9-15,2-2 12 0,-3-5 8 0,-2 1-6 0,-3-1 11 16,-2-2 11-16,1-5 17 0,-3 2 5 0,-2-2 6 15,2-2 1-15,-3 0 9 0,2 1-2 0,-3 1-3 16,-1 3 9-16,3 0-4 0,-1 7 1 0,3 3-2 16,-1 8 7-16,-3 2-15 0,5 6 11 0,1 6 0 0,-1 6-1 15,3 2 4-15,-1 3-1 0,1 6 5 0,0 2 9 16,0 5 22-16,1 0-1 0,2 4 2 0,1-1 18 16,1 2 9-16,4-2 11 0,-1 3 8 0,1-4 8 0,2 0-1 15,0-1-5-15,0-1 3 0,3-1-26 0,-1-3-6 16,0-2-14-16,-1 1-7 0,1-1-22 0,0-1-5 0,0-5 0 15,-3 1-3-15,2-2 0 0,-3-1-9 0,3-2-36 16,-2-1-21-16,0 2-31 0,1-5-33 0,-5-1-43 16,4-2-38-16,-4-4-36 0,2 0-24 0,-4-4 1 15,3 0-16-15,-2-4 20 0,0 0 0 0,2-4 73 0,-4 0-18 16,0 1 71-16,2-3 28 0,-2-2 36 0,1-1 30 16,-3 0 18-16,3 2 51 0,-4-1-14 0,1 2 23 0,1 1 35 15,-1 3-35-15,4 1 27 0,-5 3 12 0,1 5 12 16,-1-2-9-16,3 2-9 0,1 1 40 0,-4 4-43 15,1 1 42-15,-1-2-5 0,2 4 1 0,-1 2-3 16,1 3 4-16,-2 1 5 0,3 3-3 0,1 2-17 16,-4 0 3-16,1 2-5 0,2 0-8 0,2 0-11 0,-1-2-16 15,0 1-13-15,-3-4-4 0,4 3-3 0,-2-3-9 0,2-2-10 16,-2 0-7-16,2-3-3 0,-1 0-29 0,0-5-27 16,-1 1-29-16,0-6-48 0,-3 1-40 0,3 0-52 15,1-2-36-15,-3-5-2 0,-1 5-25 0,2-3-32 0</inkml:trace>
  <inkml:trace contextRef="#ctx0" brushRef="#br0" timeOffset="-171884.51">22818 12794 1256 0,'0'-4'46'0,"0"-1"2"0,0 5-1 0,0 6 0 0,0 0-1 16,0 1-8-16,0 2-27 0,0 7-41 0,0-4-116 0</inkml:trace>
  <inkml:trace contextRef="#ctx0" brushRef="#br0" timeOffset="-170768.44">23005 13112 2082 0,'3'-3'-39'0,"0"-2"17"0,2 1 19 15,-2 1 4-15,-3-2 14 0,1 2 12 0,-4-4 9 0,6 2 5 0,-3-3 46 0,2 2-7 0,1-3-15 0,-1-1-3 0,0 0-8 0,-2-2-6 0,0 2-7 0,-2-5 4 0,2 1-6 0,-3 0-11 0,-2-1 1 0,2 0-5 0,-3 0-6 0,-1 1-1 0,3 0 2 0,-3 4 0 0,1 5 0 0,0 0 4 0,1 2-8 0,-2 3 1 16,3 5 28-16,-3 3 8 0,1 5 1 0,-2 0-2 16,0 5 12-16,2 0 15 0,-5 3 9 0,8 2 2 15,-7-3-23-15,7 2-13 0,-3-3 15 0,0 1-6 0,1-3-6 16,3-2-14-16,1 2-4 0,1-5-3 0,0 1-5 15,0-2 1-15,1 0-20 0,2-3-1 0,3-1-5 0,-2 1-3 16,-3-3 0-16,4-1 1 0,-2-2 5 0,4 3-4 16,-2-2 3-16,-1-3-4 0,1 0-1 0,1 0-2 0,-3-5 1 15,5 2-4-15,0 0-14 0,-2-3 3 0,1 1-15 16,1-5 5-16,0 2-8 0,-2-1 1 0,0-1-4 16,-1-1 6-16,-2-2 7 0,2-1-4 0,-2 0 13 0,0-4 1 15,2 2 6-15,-4-3-4 0,1-1 7 0,-1 1-1 16,3 1 3-16,-3-1-1 0,3 3 3 0,-4 0-4 15,3 5 2-15,0 3-2 0,0 2 1 0,0 2-5 16,-1 4-1-16,0 4 4 0,2 2-3 0,-2 6 5 0,1-1-2 16,0 3 5-16,-1 3-2 0,-1 2 3 0,1 0 0 15,-1 0 4-15,1 0 0 0,1 0 6 0,-1-1 3 16,1-1-2-16,-1-1 2 16,4-2 3-16,0-1-1 0,-1-2-4 15,1 0 3-15,1-4-7 0,0 1-4 0,1-3-2 0,-3-2 0 0,2 2 0 16,-3-4-9-16,2-1-11 0,1-1-26 0,-3-2-23 0,6-2-3 0,-5-3-32 15,6 1-5-15,-6-4-18 0,3 2-9 0,-4-4 7 16,4 2 16-16,-3-4 2 0,-4 3 3 0,3-2 31 0,-4-2-6 0,1 1 11 16,1-4 21-16,-1 1 7 0,1-2 3 0,0 0 16 15,-2-4 6-15,0 2 2 0,0-1 8 0,0 2 8 0,0-3 0 16,0 2 9-16,0 3 6 0,0 1 4 0,1 6 3 16,-1 0 9-16,3 5 3 0,-3 3-6 0,4 2 6 15,-4 4-1-15,5 3-1 0,-1 1 2 0,1 4 9 16,-4 1 6-16,6 4 0 0,-6 2 6 0,6 3 14 15,-1 1 8-15,-2 2-3 0,0 2 21 0,-3-3 5 16,2 3-5-16,-1-4 6 0,1 2 8 0,-3-4-20 0,7-1-18 0,-7-3 2 16,3 1-24-16,1-4-20 0,-1 0-5 0,1-3-11 15,-4 0-8-15,1-2-6 0,1 0 5 0,1-2-2 16,-1-2-1-16,-1-1 0 0,-1-2 0 0,4 0-1 16,-4-1-3-16,1-2 5 0,2-1-12 0,2-1-10 15,-4 0-10-15,2-4-8 0,1-1-11 0,-1-1-14 0,0-3-16 16,4-2-7-16,-6 1 11 0,6-4 9 0,-2-3 6 0,-1 1 7 15,1-4 7-15,-1 4 20 0,0-3 14 0,2 2 6 16,1 1-5-16,-2 2 2 0,0 2 7 0,2 2-1 16,-1 5-3-16,1-1-3 0,0 5-1 0,-1 3 3 15,-2 1 1-15,0 2 2 0,1 3-3 0,0 2-4 0,-2 0 7 16,0 4-1-16,0 1 7 0,-1 0 3 0,-1 4 10 16,3-1-2-16,-4 4 6 0,0-2 8 0,1 3 2 15,1-3 4-15,-1 1 1 0,-1-1 4 0,4 0-5 0,-1-2-1 16,0-3-2-16,0 2-2 0,0-3-10 0,0 1 1 15,0-3-3-15,1-1-13 0,-4 0-3 0,3-1 2 0,-1 0-4 16,-1-2 2-16,1-2 4 0,-1-1-5 0,1 1-17 16,0-2-14-16,0-3-18 0,3 2-32 0,-2-4-23 15,0 1-28-15,1-2-29 0,1-2-30 0,-1-1-1 0,1 1 0 16,1-4-14-16,2-1 56 0,0-1-36 0,0-3 36 16,1 0 14-16,1 0 11 0,1-1 6 0,0 0 19 0,-3-1 30 15,0 1-29-15,1 3 60 0,-1 0 0 0,0-1 30 16,-1 1 32-16,-1 0 28 0,2 2 24 0,-4 2 12 15,0 1-18-15,-3 2 73 0,2 2-49 0,-3 3 0 16,0 1 1-16,0 3-14 0,-3-1-22 0,2 2-6 16,-6 1 37-16,6 1-65 0,-7-1 51 0,3 3-7 15,0-1 1-15,-1 2 5 0,1 2 12 0,-3 1 6 16,2 1-7-16,-2-1-11 0,3 5 7 0,1-1 7 0,-1 3-4 0,-1 1-4 16,3-1 4-16,1 5 4 0,-1-4-1 0,1 6 2 15,1-4-6-15,1 3-10 0,0-2-6 0,1 0-2 0,-1-1-22 16,3-3-15-16,1-1-2 0,-3 2-6 0,5-3-10 15,-1-3-3-15,-2 0-4 0,2-1 1 0,1-3-22 16,3-1-40-16,0-4-36 0,-1-2-54 0,0 0-57 16,-2-1-59-16,6-3-58 0,-2-4-38 0</inkml:trace>
  <inkml:trace contextRef="#ctx0" brushRef="#br0" timeOffset="-170320.61">23830 12810 1775 0,'-5'1'25'0,"0"1"12"0,1-2 18 0,4 6 20 0,-1-2 21 0,-3-1 13 15,4 3 20-15,0 1 15 0,0-1-13 0,4 2 9 0,-4 0-12 0,3-1-13 0,3 2-11 16,-1-2 0-16,-2 1-9 0,2-1-14 0,-1-1-10 0,1-1-22 16,0 0-7-16,3 0 0 0,-4-2-12 0,1 0-11 15,-2-1-11-15,1 0-2 0,-1-2-3 0,0 0 4 16,1 0 6-16,0 0-13 0,-3-2 4 0,1 0 1 0,1 0 1 0,0-2-4 0,1-1 2 15,-1 2-4-15,2-4-5 0,-1 2 6 0,1-3 2 0,1 0-3 16,1-3-15-16,-1 4 6 0,0-3-12 0,2-1-10 16,0-2-8-16,-2 0-1 0,2-2-2 0,0 0 0 15,-2 1 7-15,-1-4 1 0,0 1 14 0,0 0 8 16,-2-2 11-16,0 1 0 0,-2 0-3 0,-1 1 1 0,0 2 6 16,-1 1-3-16,-2 1-3 0,0 5-4 0,-4 2-1 0,3 3-1 15,-6 3 8-15,1 1-6 0,-2 4 1 0,-1 3 6 16,0 2 2-16,1 2 14 0,-3 4 5 15,-1 2 15-15,6 0 5 0,-4 2 8 0,4 2 12 16,1-1 4-16,0 1-1 0,3-3-1 0,4 1 8 16,-3-1 2-16,4-2 1 0,4-1 8 0,1-4 10 0,0 1 3 0,0-2 11 15,3 0-1-15,0-2-8 0,5-1-11 0,-5-2-1 16,3 0-18-16,1-1-21 0,0 0-6 0,-1-2-11 0,3-2-11 16,-3-1-4-16,0-1-5 0,2-1-5 0,-4 1 3 15,0-4-24-15,-1 0-26 0,-1 0-45 0,-1-2-54 0,-1 2-75 16,-1-2-91-16,-8 0-109 0,4-2-82 0</inkml:trace>
  <inkml:trace contextRef="#ctx0" brushRef="#br0" timeOffset="-154003.9">28440 7503 1370 0,'0'0'35'0,"17"-20"5"15,-17 20 5-15,0 0 41 0,0 0-70 0,0 0 56 16,0 0-55-16,0 0-10 0,0 0 47 0,0 0-8 16,0 0-62-16,0 0 59 0,0 0-8 15,12-16 2-15,-12 16-5 0,0 0 4 16,0 0-5-16,0 0-2 0,0 0 7 0,0 0-8 0,0 0-6 0,4-15 1 15,-4 15-2-15,0 0 6 0,0 0 0 0,0 0 4 0,0 0-10 0,0 0-2 16,0 0-2-16,0 0 2 0,0 0 4 0,0 0-1 0,0 0 8 16,0 0-1-16,0 0 3 0,0 0 0 0,0 0 0 0,0 0 2 15,0 0 5-15,0 0-2 0,0 0 7 0,0 0-6 0,0 0 1 16,0 0 1-16,0 0-3 0,0 0-5 0,0 0-7 16,0 0-2-16,0 0-6 0,0 0 3 0,0 0 4 15,0 0 2-15,5-16 3 0,-5 16 5 0,0 0-1 16,0 0 0-16,0 0-2 0,0 0-11 0,0 0-3 0,0 0 7 15,0 0-7-15,0 0 14 16,0 0-6-16,0 0-8 0,0 0-3 0,0 0 5 16,0 0 6-16,0 0 4 0,0 0 0 0,0 0 3 15,0 0 4-15,0 0-6 0,0 0 9 0,0 0-4 0,0 0-5 0,0 0 3 16,0 0-7-16,0 0-1 0,0 0-1 0,0 0 1 16,0 0-6-16,0 0 1 0,0 0-2 15,0 0-1-15,0 0 2 0,0 0 5 0,0 0 0 0,0 0-4 16,0 0 2-16,0 0-4 0,0 0 1 0,0 0 4 0,0 0 1 15,3-15-14-15,-3 15 6 0,0 0 3 16,0 0-3-16,0 0-5 16,0 0 7-16,0 0-2 15,0 0-11-15,21-7 0 32,4 9 10-1,8 7-14-16,-9 7 10 17,7 13-20-32,-31-27 6 15,4 3-2-15,-3-1 7 0,1 2-6 0,1-2 3 0,-1-1 2 16,1 2 2-16,-3-4 1 0,7 4-3 0,-3 0 0 16,2-2-2-16,1 2 2 0,-1-4-9 0,1 4 12 15,1-2-8-15,1 2-1 0,-1-2 2 16,-1 2 3-16,-1 0-6 0,3 1 6 0,-1-3 0 0,-1 3-1 0,0-1 1 0,-1 2 2 0,0-1 0 0,2-1 0 15,2 1 7-15,-4 1-14 0,0-1 10 0,3-1-10 16,0 2 9-16,-3 2-8 0,0-3 3 0,1 0-4 0,0 3 1 0,0-2 10 16,-2 0-7-16,3 1 5 0,-3 1-5 0,0-3 5 0,0 1-4 15,2 1 0-15,-2-1 0 0,-2 0-9 0,2 0 12 16,0 2 1-16,-1-2-11 0,0 0 6 0,1 0 3 0,-1 1-3 16,-1 0 1-16,2-2 2 0,-4 2-4 0,7-1-3 0,-7 0 14 15,3 1-9-15,0-4-5 0,-4 4 10 0,4-2-4 0,-1 1 2 16,-3-1 0-16,5 3-6 0,-4-3-3 0,2 2 6 15,-3-2 8-15,5 3-12 0,-2-1 1 0,0 0 0 0,0 0-4 16,1 1 11-16,-4-2 2 0,3 4-4 0,-2-3-2 0,3 2 2 16,-1-1 1-16,-1-1 3 0,-2 2 2 0,4 0-6 0,-3-2 1 15,1 2-1-15,0-1 0 0,1 2 15 0,-2-2 25 16,4 3-3-16,-2-4 0 0,6 4 3 16,-9-4-2-16,9 3 5 0,-6-2-5 0,3 1-13 15,-4 0-23-15,3-1 4 0,-2 1-3 0,-1-1-2 16,-1 3 2-16,1-3-2 0,2 1 5 15,-2-1-4-15,-1 0 1 0,2 1-6 0,-1 1 2 0,-2-3 0 0,2-1-2 0,-2-1 2 0,1 1 1 0,-1-3-1 16,0 3 3-16,2-4-2 0,-2 1-2 0,2 1 11 0,-2 4-8 0,0-2 3 16,0 3-4-16,0-1 0 0,0 1 5 0,0 0-6 15,0 0 11-15,0 0-15 0,-2-1 7 0,4 1-4 0,-2 0 6 16,0-1 3-16,0-1-9 0,0 1 9 0,-2-1-5 16,2 2 5-16,0-1-1 0,0-1 5 0,-2-1-1 0,2 0-5 0,0 2 8 0,0-1 1 15,-1 1 10-15,1 0 12 0,0 2-1 0,0 0-5 0,0 0 2 16,0-2-2-16,0 0-6 0,0 4-2 0,-2-4-14 15,2-3-10-15,0 4 2 0,0-3-4 0,-2-1 0 0,1 3 2 16,-1 0 2-16,1-1-2 0,-1 2 5 0,0-1-5 0,0 1-1 16,2-3 7-16,-2 3-6 0,1-1 0 0,-3-1 2 15,3 1-1-15,-3-1-2 0,3-1 4 0,-2 2-2 0,3-1-3 0,-2 0 1 16,0-1 6-16,1 0-3 0,-1 0-1 16,1 2 2-16,-3-3-3 15,3 2 3-15,1-3-7 16,-4 3 10-16,2-1-8 0,-1-1 7 0,1-1-6 15,-1 0 5-15,0 1-3 0,1 0-3 16,-1 1 10-16,0-2-8 0,-1 1 5 0,3 0-7 0,-5 1 7 16,3 1-12-16,-1-2 7 0,1 0 5 0,2 1-4 0,-3 1-2 0,3-2-1 0,-2 0 4 0,-1 1-1 0,3 0 10 0,-4-3-10 0,2 4 5 0,0-1-6 0,0 0 1 0,0-2 8 15,-1 1-7-15,1-1-1 0,0 3 2 0,0-4 2 0,-2 3-5 0,2-4 9 16,2 1 2-16,-1 1-14 0,0-4 5 0,1 4 2 0,1-2-7 16,-3 0 10-16,-1-1 0 0,4 1-5 0,-1-1-6 15,-1-1 5-15,0 3 2 0,1-3-1 0,-2 2-2 16,3-2-9-16,0 3 5 0,0-3-6 0,-4 1 16 0,4 1-6 15,-2-3 3-15,2 3-5 0,-2-1 2 0,4 0 6 0,-5-2-6 16,1 2 5-16,0 0-10 0,2 0 5 0,-1-1 3 16,1 0-2-16,0 0-2 0,-3-1-2 0,3 2 8 15,0-2-5-15,0 0 5 0,0 0 2 0,0 3-6 0,-4-3 2 16,4 0 4-16,0 1-2 0,0-1-9 0,0 0-1 0,0 0 2 0,0 1 0 16,0-1 2-16,4 0 6 15,-4 0-3-15,0 0-7 0,0 0 5 0,0-1 3 0,0 1-3 0,0 0 1 16,0 0 2-16,0 0-13 0,0 1 2 0,0-1 7 0,0-1 2 0,-4 1 2 15,4 0-4-15,0 0 2 0,0 0-4 0,0-1-10 16,4-2-32-16,-4 1-17 0,3-1-51 0,-6 1-33 0,6-2-39 0,-6-1-62 16,6-1-61-16,-3 2-35 0,0 1-25 15,-15-5-33-15,15 0 24 0</inkml:trace>
  <inkml:trace contextRef="#ctx0" brushRef="#br0" timeOffset="-153556.95">28762 8759 1960 0,'-1'0'-43'16,"-8"-2"54"-16,5 2-36 0,1 0 7 0,2 0 9 0,-11 0 17 0,12 0 2 0,-7-1 8 15,5 1 55-15,1-3-45 0,1 3 41 0,10 0-2 0,-10-1-4 16,7 1-8-16,-7 0 5 0,6 0-4 15,-6-2-8-15,7 4-2 0,-7-2 7 0,1 0 7 0,1 1 2 16,2-1-6-16,-4 3-9 0,0-2 15 0,2 1 11 16,-4 0 0-16,2 1-11 0,-4-2-7 0,5 3-3 15,-5-1 0-15,5 1 7 0,-2-4-14 0,1 5-6 0,-4-2-2 0,8 1 5 0,-8 0-2 0,8 0-3 0,-8 1-4 0,8 2 2 0,-4-1-9 16,0-1-11-16,0 1-4 0,1 1-6 0,1 0-4 16,-1 1 3-16,2-1 1 0,-1 3-8 0,-1-2 3 0,-1 1 6 15,4 1-1-15,-4-1 5 0,3 2 1 0,-3-2 1 0,0 0-3 16,0 1 9-16,0 0-4 0,1-1-6 0,-1 0 5 15,0-3-4-15,0 2 1 0,0-1-8 0,2 0 7 0,0-2-11 0,-2 2 10 16,0-3-5-16,1 0 2 0,2-1 0 0,-3 2-2 16,4-2 3-16,-4 0-5 0,1 0 3 0,3-1-3 0,-2-2 4 15,0 3-4-15,-1-3-2 0,-1 0 3 0,4 0-1 16,-1 0-1-16,-3 0 5 0,1 0-5 0,3-3 0 0,-3 3-1 0,2 0 2 16,1-2-2-16,-3 1-1 0,4-3-22 0,-1 3-27 0,4-2-23 15,-3-2-36-15,8 3-36 0,-5-3-34 16,-2 1-41-16,1 2-30 0,4-3-12 0,-5-1 18 15,2 2-18-15,-3 2-12 0</inkml:trace>
  <inkml:trace contextRef="#ctx0" brushRef="#br0" timeOffset="-153059.65">29187 8908 1602 0,'3'0'64'0,"-3"1"-41"0,0-1 12 15,0 0 21-15,0-1 1 0,0 2 15 0,-3-1 14 0,3 2 10 0,-4-2-54 0,4-2 49 0,-1 2-10 0,1 0-12 16,0 0 6-16,0-1-8 0,1 2-3 0,-2-2-6 0,2 1-3 0,-2 0-10 0,2 0 1 16,-2 1-7-16,1-1-6 0,-2 2 14 0,2-2 3 0,-2 5-1 15,1-3-5-15,-2 2 3 0,-1-1 2 0,3 2 5 0,-4-1 1 16,-1 0-17-16,1 0-9 0,-1 3 10 0,-1-4-3 15,-1 3 3-15,-1-2-4 0,0 3-5 0,-3 0-2 16,2 0-6-16,-2-1-1 0,-2 0-8 0,0-1 5 0,3 2 2 16,-5 0 0-16,3-3 7 0,-1 2-3 0,1 1 3 15,0-4-2-15,0 4-8 0,0-3-1 0,-1 2-1 0,3-4-8 16,-2 3-3-16,4-3-1 0,0 2 2 16,1-1-5-16,-2-2 5 0,3 0 1 0,1-1-3 0,-1 3 8 15,6-3 0-15,-5 0 6 0,4-3 9 0,1 3 1 0,1 0 11 0,0 0-2 16,1-2 5-16,1 2-1 0,-4-3-4 0,6 3-2 15,-3-2-10-15,2 2 5 0,-2-2-2 0,-1 2 7 16,4 0-2-16,-4 0 6 0,1-2 2 0,1 2-3 0,-2 0 7 0,0-2-5 16,1 2-4-16,1 0-14 0,-2 0 0 0,2 0-11 15,-2 0 5-15,1 2 1 0,-1-2-10 0,0 0 6 16,0 0-8-16,0 0 9 0,0 0-6 0,0 2-2 16,0-2-5-16,0 0 7 15,4 0-7-15,-4 0-3 0,0 0-1 16,0-2-5-16,0 2-46 0,0-3-45 15,3 3-78-15,-3 0-112 0,0 3-118 0</inkml:trace>
  <inkml:trace contextRef="#ctx0" brushRef="#br0" timeOffset="-149914.45">28968 10119 1085 0,'0'0'19'16,"0"0"1"-16,0 0 3 0,25 20 10 0,-25-20 3 16,0 0 12-16,0 0 6 0,0 0 9 0,0 0-1 0,0 0-39 15,0 0 32-15,0 0-37 0,0 0 48 0,0 0-5 16,0 0-18-16,0 0-4 0,22 6 5 0,-22-6-18 15,0 0 7-15,0 0 1 16,0 0 3-16,0 0-1 0,0 0 7 0,0 0 7 0,0 0-8 16,0 0-3-16,0 0-4 0,0 0 6 0,0 0-3 15,0 0 1-15,0 0-5 0,0 0-8 0,0 0 2 16,0 0 2-16,0 0 0 0,0 0-2 0,0 0 4 0,17-2-3 16,-17 2 5-16,0 0 7 0,0 0 2 0,0 0-2 15,0 0 4-15,0 0-3 0,0 0-2 0,18-1 0 0,-18 1-5 16,0 0 1-16,0 0 0 0,0 0 7 0,0 0-1 15,0 0-3-15,0 0-3 0,27-3 4 0,-27 3-4 0,0 0-7 16,0 0-6-16,0 0-4 0,0 0-3 0,0 0 20 16,40 3-19-16,-40-3 7 15,0 0-5-15,0 0 0 0,87 8 4 16,-78-5 7-16,2 0-3 0,-1-1 2 0,-1 3 5 0,5-2 3 16,-4-1-12-16,3 3 3 0,-2-2-1 0,1 2-7 0,0-1 3 0,0 1 5 15,-1 1-6-15,2-1-3 0,-4 2 1 0,1-1-4 16,1 1-12-16,-3-1 6 0,0 1-1 0,-8-7 8 15,0 0 5-15,0 0 2 16,0 0 9-16,0 0 0 0,45 55 7 0,-45-55-5 0,28 33 1 16,-23-22 0-16,2-3 3 0,-2 1-19 0,1 0-7 15,1-1-4-15,-1 2-4 0,2-1 1 0,-4-1-1 16,3 2-5-16,-1-1-1 0,0 0 5 0,1 0-6 0,-3 0 0 16,3 1 3-16,-1-2-3 0,0 3-1 0,1-2 2 0,-3 1 4 15,1 0-5-15,2 0 4 0,-1 2 3 0,-3-1-12 16,2 0 12-16,-1 3 0 0,-2-1-2 0,1-2-7 0,2 1 8 15,-3 0-3-15,-1-1-1 0,3 2 6 0,0-2 1 16,-3 1 33-16,3 3 5 0,-3-6-2 0,3 4 5 16,-1 0-4-16,-2-2 1 0,1 2 2 0,0-2-11 15,1 2-32-15,-2-3 0 0,-1 4 8 0,4-4-13 16,-4 2 7-16,1 1-4 0,2 0 3 16,-3-1 8-16,1-2 6 0,1 4-2 0,-2-3-3 0,2 2 4 0,-2 1-1 15,1-2 10-15,-1-1-10 0,0 2-10 16,0-1-3-16,0-3 5 0,0 0 1 0,0-1 1 0,0 3-3 0,0-3-4 0,0 4 3 15,-1-1 3-15,-1 1-3 16,0 2-2-16,-2 1 6 0,3 0 11 0,1 2 1 0,-4 0-5 16,1 0 3-16,0 0 7 0,0 1-4 0,0-2-5 0,-1 2-7 0,1 1-12 15,-2 0 2-15,-1-3 2 0,3 0-7 0,0 0-1 16,-2 1-2-16,0 0 1 0,2-2 1 16,-2-1 7-16,4 1-3 0,-5 1-2 0,1 0 5 15,0-2 0-15,0 1-3 0,2-1 4 0,-2 2 8 0,-1-1-10 0,2 0 2 16,-1-1 3-16,0 3 1 0,0-2-3 0,0 1 10 0,-1 0 12 15,1 1-15-15,1 2 12 0,-1-1-2 0,-2 1-3 16,3-3-1-16,-2 1 0 0,1 1 2 0,-2-3-17 0,4 2 6 16,-3-3-2-16,1 2-7 0,-1-1 6 0,1 2 2 15,-1-3 11-15,-1 1-12 0,-1 2 30 0,1-4-5 0,-1 2 0 16,0 1 9-16,0-2-3 0,-3 2 1 0,3-2-6 16,0 2 8-16,-1-3-26 0,1 2-3 0,0-1 3 15,0 1 4-15,-2-1 7 0,2-3-6 0,-1 5 0 16,0-2-8-16,1 0 6 0,0 2 2 0,0-2-4 0,-3 2-7 15,4 0-11-15,-2 0 2 0,1-2-3 0,-1-1 6 16,1 1-3-16,-1 0 0 0,-1 1 0 0,2-1 6 16,0 1 6-16,-4 3 0 0,2-3-3 0,-2 3-1 0,0 1 3 15,1-5 1-15,0 0 2 0,-2-5-8 0,2 3-1 16,1-2-2-16,0 1 6 0,-2-2-2 0,4-1-9 0,-1 3 4 16,0 0 1-16,0 1 4 0,1 0-2 0,-1-2 1 15,1 2-5-15,2-2 10 0,-2-1-4 0,0 0-4 16,2 0-4-16,1-1-2 0,-1 1-2 0,1-2 8 15,1-1 0-15,-3 0-4 0,2 0 4 0,4-3 7 0,-3 0-5 16,1 0 10-16,0-1-2 0,0 0-14 0,-2 0 10 16,4 0-12-16,-2-1 10 0,-1 1-1 0,3 0 3 0,-6-2-9 15,6 5 0-15,-4-4 6 0,2 0-6 0,-2 0 6 16,1 2-6-16,-1-3-6 0,2 2 6 0,-2 1-6 0,0-1 5 16,2 2 7-16,-1-3-11 0,-1 2 10 15,0 0-5-15,2 0 0 0,-1-2 1 0,1 1 1 0,0 0-1 16,0-1-4-16,-1 1 9 0,4 0-4 15,-4-4-1-15,3 4 8 0,-1-2-10 0,2 0 11 16,-2 0-4-16,2 3-6 0,0-3 2 0,-1 0-8 16,1 1 9-16,0-1-8 0,0 0 4 0,0 0-7 0,0 0 10 0,0 0-1 0,0 0 2 15,0 0-1-15,1 0-2 0,-1 0 1 0,2 0 2 16,-2-1 0-16,2 1-10 0,-2-3 10 0,1 3-11 16,2 0-4-16,-3 0-21 0,1 0-1 0,-1 0-26 0,0 0-50 15,4 0-23-15,-1-5-53 0,2 1-37 0,-4-2-27 16,3-2-24-16,-1 0-41 0,2-3-18 0,-5 2 3 15,-2-3-19-15,2 1 9 0,-3 0 10 0,3-2 46 16,0 2 10-16,0-2 8 0,-3 0 2 0</inkml:trace>
  <inkml:trace contextRef="#ctx0" brushRef="#br0" timeOffset="-149299.3">28882 12290 1711 0,'5'-2'-19'0,"2"0"56"0,-6 6-28 0,-1-5 11 15,0 0 19-15,0 1 7 0,4 2 13 0,-8-3 12 0,4 1 29 0,-1-3-43 0,2-2 41 0,-2 5-9 0,1-5-11 16,1 5 11-16,-1-4-4 0,4 4-7 0,-4 4 8 0,3-3-5 0,-3 6-1 0,0-3-2 0,0 3-7 0,0-4-6 0,0 7-13 15,0-5 3-15,0 4-14 0,-3-4 1 0,3 0 0 0,-4 1 2 0,4-2 0 0,-3 0-3 0,0-1 16 0,0-1-2 0,3 3-1 16,-6-2-8-16,4 4-9 0,-1-3 2 0,1 4 3 0,-2-2 7 16,4 2-9-16,-4 3 1 0,3-4-5 0,-3 4 7 15,0-2-3-15,4 3 1 16,-5-1-7-16,1 2-9 0,0-2-7 0,3 3 1 0,-2-4 13 0,-1 1-6 16,1 0 4-16,1 0-8 0,1 0 6 0,1-2-6 0,-3 0 6 15,-1 1-9-15,4-1-7 0,0-2-4 0,0 1 2 0,-1-1-5 16,1 0 0-16,0 1 3 0,0-4-3 15,0 1-1-15,-3 0-2 0,3-2-2 0,0 3 1 0,0-4 2 16,0 3-3-16,0-3 4 16,-1 2-7-16,2-4 2 15,-1 2 3-15,0-1 5 0,3 1-9 0,-3 0 10 16,1-2-5-16,-1 0-4 0,4 0 6 0,-1 0 0 0,0 0-5 16,0 2 1-16,4 0 6 0,-4-2-6 0,4 0 4 0,0 0-1 15,-1 2-2-15,2-2-1 0,1 0 3 0,-1 0-10 0,1 0-1 0,0 0 10 16,4 0-5-16,-2 0 3 0,3 0 1 0,-5 2-5 0,4-2-1 0,-2 1 7 15,-1-1-1-15,1 0-6 0,0 2 7 0,-3-2-6 0,1 3-3 16,0-3 10-16,-1 1 0 0,-1 0 1 16,-1 3-2-16,1-4 5 0,-1 4-3 0,0-3 9 15,-1 1 2-15,0-4-5 0,0 4 2 0,-1-2-4 0,-1 0 2 16,0 0-6-16,1 0 4 0,-3 0-8 0,1 0 1 16,-2 0 2-16,0 2-5 0,0-2 3 15,0 0-2-15,0 0 2 0,0 0-5 0,0 1 7 0,0-2-3 16,0 2-2-16,0-2 2 0,0 1-6 0,1 0-22 0,-1-2-45 0,0 2-57 0,-1 0-79 15,-2 0-95-15,-7 0-105 0</inkml:trace>
  <inkml:trace contextRef="#ctx0" brushRef="#br0" timeOffset="-144587.89">26735 10547 1249 0,'2'3'8'0,"2"0"11"0,-4-3 4 0,5 1 18 15,-5-1 8-15,2 2 7 0,-2-1-35 0,-2 0 68 0,4 2-51 0,-5 0 45 16,4-1-44-16,-4 1-15 0,3-1 1 0,-3 0 13 15,4-2 48-15,-2 3-43 16,1-3 58-16,3 1-36 16,-5-2 55-16,7 3 20 0,-5-2 1 15,2 4 8-15,-2 0-9 0,1 2-19 0,-1 2 1 0,-1-3-1 0,1 7-12 16,-2-5-7-16,2 4 2 0,-3-2-17 0,5 1 13 0,-2 2 4 0,0-4-9 16,1 3-14-16,-1-1-3 0,2 3-18 0,-2-3-12 0,1 6-11 31,-1-4-15-31,2 3-13 0,-2 0-5 0,0-1 0 0,0 0-3 0,0 1 3 0,0 0-3 0,0-3 4 0,0 2-4 0,0-1 3 15,0-1-3-15,0 0-1 16,0-1 3-16,2-1-4 0,-4 2 3 0,4-4 0 0,-1 0-6 16,-1-2 3-16,2 3-6 0,1-5-39 0,0 0-37 0,-3-1-33 0,2-3-53 15,3 0-67-15,-3 4-66 0,-2-10-76 0</inkml:trace>
  <inkml:trace contextRef="#ctx0" brushRef="#br0" timeOffset="-143973.39">26899 10601 1847 0,'-3'2'19'0,"3"-1"9"0,0-1 6 0,3 1 13 0,-3-1 14 0,4 0 19 0,4 0 14 0,-3-2 11 0,4 2-6 0,2-3-4 0,2 3-1 0,1-1-10 0,-1 1-11 0,1 1-18 15,2-2-6-15,-1 2 6 0,0-2-13 0,3 2-2 0,-1-2 1 0,1 1-3 0,-2-2-1 0,2 4-3 0,-2-4-5 16,-2 2-17-16,-5-4 1 0,-1 4-6 0,3-1-3 0,-6 0 1 0,3-2-5 0,-3 3 1 0,2-3 0 0,0 2 1 0,-1-1-2 0,1 1-2 0,-3 0-1 0,0 1-3 0,0-2 5 16,-3 1 5-16,-1 1-6 0,2-1-19 0,1-2-20 0,-4 1-13 0,4 2-22 0,-5-2-13 0,-1 2-25 0,0 0-19 0,-5 0-11 0,4 2 10 0,-8 0-1 0,7 2 11 15,-10-3 21-15,10 2-8 0,0-3 75 0,4 0-51 0,-1 0 51 0,0-1-36 0,2 1 57 0,0-3-35 0,0 3 41 0,-1-1-18 0,-1 2-9 0,-4-2 22 0,5 1 5 0,-4 1 3 0,2-1 7 0,-1 0 11 0,3 0 17 0,1 1-15 0,-2-1 14 16,2 2 12-16,0-2-31 0,0 1 41 0,-1-1-36 0,1 0 52 0,0 1-49 16,0-1 54-16,0 0-45 0,0 0 45 0,0 0 6 0,1-1 1 0,1 1 10 15,-1-1-17-15,1 1 1 0,-2-3 15 0,2 4-2 0,-1-2-8 16,-1 1-9-16,-1 1 2 0,2 1 0 0,-1-1 9 15,-1 0-9-15,1 2-2 0,0 0 7 0,0 1 9 16,0-3 2-16,1 6 3 0,-2-6-2 0,4 2-5 16,-8-1 9-16,7 0-2 0,-7 1-2 0,8-4-12 0,-5 6-1 15,6-5 1-15,-3 4-3 0,1-3 5 0,4 5-3 0,-6-5-6 16,8 6-10-16,-8-2-3 0,5 2 8 0,-5 1 6 0,0 0-4 0,0 3-10 16,0-11 2-16,0 0-4 0,0 0 1 0,0 0-1 15,0 0 0-15,0 0-12 0,0 0 2 0,0 0-3 0,0 0-12 16,0 0 1-16,0 0-7 0,0 0 3 0,3 81 0 15,2-8-26 1,-5-73-15 0,0 0-10-1,0 0-25-15,9 49-30 0,-9-49-42 0,0 0-29 0,0 0-30 16,0 0-49-16,0 0-40 0,0 0-37 0,0 0-17 0,4 16-25 16,-4-16 4-16,0 0 10 0</inkml:trace>
  <inkml:trace contextRef="#ctx0" brushRef="#br0" timeOffset="-143513.89">27411 10706 1783 0,'39'-26'42'0,"-39"26"-5"0,0 0 12 15,0 0 24-15,0 0 24 0,0 0 24 0,0 0 18 0,0 0 8 16,71-43-1-16,-71 43-3 0,0 0-10 0,0 0-21 0,0 0-18 0,0 0-19 16,0 0-17-16,0 0-15 15,0 0-10-15,0 0 2 0,0 0 4 0,0 0 0 0,0 0-1 0,0 0 3 16,0 0 6-16,0 0 5 0,0 0-3 0,0 0 6 0,0 0 3 0,0 0 9 0,0 0-1 16,0 0-2-16,0 0-5 0,0 0-2 0,-41-4 11 0,41 4 0 15,0 0-2-15,0 0-7 0,0 0-1 0,0 0 9 16,0 0 16-16,0 0 8 0,-63 47-14 0,63-47 7 15,0 0 5-15,0 0 8 0,0 0 28 0,0 0-2 16,0 0-7-16,0 0-14 0,-30 93 1 16,30-93-13-16,0 0 6 0,0 0-1 0,0 0-76 0,0 0 44 15,0 0-44-15,0 0 32 0,33 68-35 0,-33-68 25 0,0 0-2 16,69 24-31 0,33-4-10-16,-89-20-1 0,1-2 9 15,0-3-11-15,0 1 2 0,-4-2 5 0,-1 3 7 16,2-2-12-16,-5 0-5 0,-1 0 8 0,2 1-26 0,-6-1 0 15,-1 5 4-15,0-5-93 0,-1 7-20 0,-1-6-66 16,-3 1-48-16,-1-1-117 0,-2 0-37 16,-5 4-101-16,-3-8-76 0</inkml:trace>
  <inkml:trace contextRef="#ctx0" brushRef="#br0" timeOffset="-142912.77">27131 10619 2107 0,'-2'-2'-37'0,"0"2"22"15,4 3 12-15,0-3 22 0,-2 0 23 0,-2 3 16 0,2-3 26 0,2 0 15 16,-2-3 49-16,0 3 2 0,0-1-7 0,1 2-26 0,1-1-11 0,-1 0-4 0,4 3-17 0,3-6-4 16,-3 6-10-16,1-6-20 0,1 6-6 0,-1-6 14 0,5 3-1 0,-2-1-10 0,1-3-5 0,1 4 0 0,3-4-7 0,0 1 2 15,2-1 10-15,1 0-7 0,-1 0-2 0,2 0 6 0,-4 0-1 0,2 1-7 16,-4-1 6-16,2 3-1 0,-4-3-10 0,0 4 0 0,-4-3 1 16,5 1-9-16,-5 0-1 0,1 2-1 0,-6-3-4 0,3 3-8 15,-3 0 7-15,-1-2-7 0,0 2-11 0,0 0 7 16,0 2-8-16,0-2-2 0,-1 0-6 0,-1 0-2 15,0 0-20-15,1 0-43 0,-2 5-58 0,3-5-87 0,-9 6-85 16,1-5-104-16</inkml:trace>
  <inkml:trace contextRef="#ctx0" brushRef="#br0" timeOffset="-140064.96">29132 6722 1791 0,'24'-27'31'0,"-24"27"6"0,0 0 33 0,0 0 27 0,0 0 23 0,0 0 22 16,0 0 10-16,0 0 15 0,70-66-16 16,-70 66-2-16,0 0-17 0,0 0-16 0,0 0-16 0,0 0-18 0,0 0-5 15,0 0-13-15,44-51 3 0,-44 51-3 0,0 0-13 0,0 0-2 16,0 0-10-16,0 0-4 0,0 0 3 0,0 0-7 0,-5-32-6 0,5 32-7 15,0 0 3-15,0 0 2 16,-71-48-5-16,71 48 0 16,0 0 3-16,-102-16-11 0,85 18 0 15,0 4-1-15,0-3 2 0,1 3-3 0,2 1-2 16,-2 0 0-16,3 4 3 0,1-3-5 0,2 1 8 0,4 2-4 16,1 1-1-16,2-1 12 0,-2-1-2 0,10 2 0 15,-4-3-5-15,4 3 3 0,2-1-9 0,-1-1 1 0,5-1 4 16,0 2-8-16,0-1 3 0,3 1-1 15,1-3 0-15,2 3 1 0,2-3 3 0,0 3 1 0,3-3-4 16,-3 2-3-16,6-3 1 0,1 3 1 0,-4-2 3 0,-1 0-8 16,2 3-3-16,-3-3 5 0,0 3 3 0,0-3-5 0,-3 4 0 0,-2-3 0 15,-4 1 0-15,1-4 2 0,-4 3-3 0,1-4-4 16,-5 0 0-16,1-1 5 0,-2 0 2 16,-3 0-7-16,-3 1-2 0,-2 0 3 0,1 3 6 15,-1 1 3-15,-5 0-6 0,-1-2 1 0,2 0-5 0,-4-2 5 16,-3 0 4-16,2-2-5 0,-3 3-1 0,0-4-4 0,-1-2 6 15,0 0-4-15,-1 0 2 0,1-2 3 0,1 0-6 0,0-2 6 16,3-1-5-16,-3 0 2 0,2-1-2 0,1-2 1 16,1 0-1-16,-1 1-6 0,5-1 0 0,-3 0-7 15,2 1-9-15,0 4-7 0,4-1-18 0,-2-2-7 0,3 3-19 0,-3-5 0 16,5 2-12-16,1-2-17 0,-1-1 4 0,6-2-24 16,-3 0 2-16,4 3-20 0,-1-3-8 0,-1 8-21 0,3 0-2 15,-1-3-15-15,4 4-21 0,1 0 51 0,4-1-35 16,-4 3-38-16</inkml:trace>
  <inkml:trace contextRef="#ctx0" brushRef="#br0" timeOffset="-139771.83">29402 6597 1783 0,'-9'-9'20'0,"1"0"15"0,4-6 23 16,-7 5 21-16,4-3 19 0,-1 2 16 0,4 1 24 0,-1 2 13 0,4-5 3 0,-1 7-8 16,0 1-24-16,4 1-21 0,-2 4-17 0,2 0-14 0,-1 6-8 0,4-3-1 0,-2 7-16 15,2-2 1-15,-1 6 12 0,3 0 9 0,-1 4 6 0,3 3 4 0,-1 0-11 0,1 2-2 16,0 0 1-16,-3 3-7 0,4-2-5 0,-4 2-7 0,2-2-2 16,-4 0-7-16,3 0-6 0,-2-3-14 0,-2-4-7 15,0 2 2-15,0 0-3 0,-1-4-2 0,0 1-10 16,0-3-1-16,0 2-7 0,-1 1-27 0,3-4-27 0,-3 1-49 15,3-2-42-15,-1 0-37 0,-3-2-34 16,0-3-42-16,0-1-32 0,0 0-6 0,0-3 11 16,-2 0-21-16</inkml:trace>
  <inkml:trace contextRef="#ctx0" brushRef="#br0" timeOffset="-139053.04">29367 6824 1531 0,'-7'-10'57'16,"2"3"-23"-16,4 7 12 0,-2-4 19 0,-2 0 8 0,4 2 16 0,-1 6 11 0,0-6 2 0,4 4-54 0,0-2 26 0,-1-5-5 0,7 5-17 0,-3-4-11 0,3 4-14 0,1-4-5 16,5 3-4-16,1 1-9 0,2-2 3 0,2-1-13 15,-2 1 3-15,5 1 8 0,-1-1-5 0,4 1-9 0,1-1 4 16,0 2 6-16,1-5 2 0,2 5 4 0,-4-1-3 0,1 0-5 16,0-1 3-16,-2-3 7 0,0 3 2 0,-7-3 13 0,4 2 2 15,-8-1 12-15,1-1 1 0,-3 1 0 0,-5 1 4 16,3-2 5-16,-4 1-4 0,-2 1-8 0,1-4-9 15,-4 2-3-15,0 0-8 0,-4-2 6 0,3-1-3 16,-6 3-12-16,2-4 0 0,-4 2-6 16,1-1 3-16,0 1-5 0,-1 1 3 0,0 2-1 0,-3-3 3 0,2 4 2 15,-2 1 0-15,3 2 7 0,-2 0 0 0,0 2-3 0,-1 1 8 16,2 4 11-16,0-3 8 0,0 7 4 0,0-3 8 16,-2 4 7-16,3-3 1 0,0 6 4 0,-1-3-3 0,4 2-4 15,-4-2-4-15,2 2 6 0,4 0-8 0,0-3-6 0,1 4-1 16,1-3-5-16,2 0-3 0,0-1-8 0,0 1-4 15,2-5-5-15,1-1-5 0,1-1-6 0,-1 0 0 0,2-1 2 16,2-2 2-16,0-1-5 0,-3 2-4 16,4-2-5-16,0 3-2 0,2-2 9 15,-2-1-6-15,1-1-3 0,4 0-1 0,-4-3 3 0,7 2 1 16,-5-2 2-16,0 2-1 0,3-2-2 0,1 2-5 0,-1-3 5 16,-5 2-5-16,4 0 3 0,0-3-2 0,-2 0 1 0,3-2 1 15,-5-3-7-15,-1-3-1 0,2 1 1 0,-4-2 4 0,2-3-8 16,-5-2-3-16,0 4 1 0,1-5-3 0,-4 1 4 0,0 0 7 15,0-2-7-15,-4-1-2 0,1 2 8 0,0-2 2 16,-3 0-3-16,1 0 5 0,-1 0 2 0,-1 3-2 0,3-1-1 16,-1 1 4-16,2 4 1 0,-2-1-4 0,1 6 1 15,0 2 2-15,4 0-5 0,-3 4 2 0,3 1 4 0,-2 2-2 16,1 2 0-16,1 0 4 0,0 2 3 0,-3 1 2 16,3 3 4-16,-4 0 6 0,3 1 9 0,-1 2 3 15,2 1-9-15,-1 2 8 0,-1 0 2 0,4 3 10 0,-1-2 10 16,1 3 8-16,-1-2-10 0,3 3 1 0,-1 1 23 0,0-2 12 15,4 2 3-15,-3 2-8 0,1 2-9 0,-1-4 0 16,3 5 10-16,-2-4 6 0,1 2-14 0,0-4 13 16,0 4-3-16,-1-7 1 0,2 2 14 0,-1-4-23 15,0-5-1-15,0 1-7 0,-1-4 0 0,2 3-33 16,0-4-2-16,-2 3-5 0,1-2-18 0,-2 3 9 0,1-1-6 0,-1 0-4 16,1-2-6-16,-2-1 5 0,2 1-7 15,-2-3 1-15,0-1 1 0,-1 1-5 0,-1-4-5 0,1 2-4 16,1-3-64-16,0 2-38 0,1-5-48 0,0-1-60 0,1 1-71 15,0-2-80-15,-4 3-95 0,-2-3-91 0</inkml:trace>
  <inkml:trace contextRef="#ctx0" brushRef="#br0" timeOffset="-138472.41">28947 7212 1783 0,'-7'0'7'0,"-1"-4"18"15,1 4 11-15,7-1 26 0,-4 0 22 0,0-1 21 0,3 2 25 0,1 0 14 0,0 0 2 0,0 0 1 0,3 0 0 0,-1 0-26 0,2 2-12 0,3-2-3 16,-2 0-9-16,4 0 2 0,-4-2 5 0,6 2-7 15,-1-2 10-15,7 0 11 0,1 0-6 16,2 0 5-16,3 1-9 0,6-3-8 0,2 1-11 0,4-1-4 0,7 1-19 16,-2-1-9-16,6 0 0 0,5-1-17 0,-3-1 4 15,7 1 0-15,-2-1 6 0,3 1-3 0,-1 0-2 16,2-1 2-16,-3 3 0 0,-1-2-5 16,-2 1 1-16,-2 0 4 0,-4-1-10 0,-5 1 1 15,-3 2 7-15,-10-3 32 0,-6 1-1 0,-3 0 15 0,-5 2-10 0,0-2-11 0,-9 1 12 0,0 0-1 16,-4 0-5-16,4 2-27 0,-4 1 0 0,2 0-12 15,-4-2 6-15,-1 2-53 0,2 0 36 0,-3 2-57 0,4-1 56 16,-4-2-62-16,4 2 40 0,-5-1-48 0,3 1 35 16,1 2 53-16,-4 1-55 0,2-1 40 0,0-1-61 15,-2 4 46-15,3-2-76 0,-4 1-9 0,-1-2-78 0,2 0-46 16,3 1-59-16,-3-3-57 0,0 2-70 0,-3 0-76 0,-1-1-56 16,1 3-27-16</inkml:trace>
  <inkml:trace contextRef="#ctx0" brushRef="#br0" timeOffset="-135763.77">30333 7508 1992 0,'-45'-55'16'0,"45"55"27"0,0 0 26 16,0 0 27-16,0 0 22 0,0 0 39 0,0 0 10 15,0 0 28-15,-8-26 9 0,8 26-5 0,0 0-2 0,0 0-15 16,0 0-12-16,0 0-21 0,0 0-2 0,0 0-21 0,-1-21-19 15,1 21-8-15,0 0 1 0,0 0-2 0,0 0 3 0,0 0-1 16,0 0-8-16,0 0-3 0,8 20 30 0,-8-20 5 16,0 0-19-16,0 0-3 0,0 0-15 0,9 107-15 0,-9-89 3 0,-3-2 0 15,3 1-32-15,0-1-11 0,0-1-2 0,0 2-8 0,0-4 6 16,3 0 8-16,-6-2-56 0,6 2 48 16,-3-4-53-16,0 1 40 0,4-3-52 15,-4 2 46-15,0-2 2 0,1 0-62 0,-1-1 105 0,2-1-105 0,-2-1 106 16,2-1-101-16,-2-1 103 0,1-2-100 0,-1 1 46 0,-1-1 5 0,1-1 2 15,1 1-6-15,-1-2-1 0,0 2-3 0,0-2 5 16,0-3-5-16,2 1 3 0,-2-1-11 0,0-2 5 0,0-2-1 16,-3 0 2-16,3-1 2 0,-2-1-6 0,0 0 8 0,1-3-13 15,-3 1 66-15,1-3-105 0,2-2 100 0,-1-1-107 0,-1 2 101 16,4-3-55-16,-2-1 47 0,4-1-44 0,0-2-9 16,0 2 59-16,4-1-51 0,0 1 46 0,0-1-49 15,3 0 3-15,-2 2 2 0,1 2-4 0,-1 3 8 0,0 0-10 16,1 4 4-16,0 2 4 0,0 2-2 0,-1 1 7 15,1 3 0-15,-1 1 1 0,0 1-4 0,0-1 8 0,-1 3-7 16,0 3 8-16,-1-3-3 0,1 5-1 0,1-1-8 16,-2 3 4-16,0 1-1 0,0 2-6 0,-1-1 6 0,0 4-6 15,-2 0 11-15,2 2-5 0,-2 0 12 16,0 0 4-16,-1 2-1 0,-1-2-4 0,-1 3 4 0,4-5 0 0,-3 5-2 16,1-2-2-16,-1-1 5 0,1 1-57 0,0-1 57 0,-2-3-48 15,1 3 41-15,1-4 7 0,-1 2-54 0,-1-2 54 16,5-2-62-16,-4 2 111 15,2-4-118-15,-3 2 112 0,5 1-105 0,-5-4 45 16,0-1 10-16,0 0-10 0,4-2 2 0,-4 1-1 16,0-4 3-16,0 0 0 0,1 0 3 0,-1 0 5 0,0 0-11 15,0 0 10-15,2-4-4 0,-1 1 0 0,1 1 3 0,1-4-7 0,0 1 2 0,2-3-7 0,-4-3 6 16,4 1-9-16,-2-3 5 0,1-1-13 0,-1-3 53 16,2 3-54-16,-1-7 46 0,1 0-52 0,0 1 49 0,-1-3-51 15,3-1 48-15,-1 0-44 0,1-2-1 0,2 0 3 0,-1 2 3 16,2 1 1-16,-1 1 3 0,2 2-2 0,-5 3 9 15,7 3-3-15,-5 4 6 0,-4 4-3 0,5 4 6 0,-5 2-6 16,4 4 3-16,-3 2 5 0,0 0-4 0,-1 7 4 0,0 0-2 16,0 1 3-16,2 2-3 0,-3 3 12 15,1 1-9-15,-4 2 2 0,1-2-3 0,-1 0 4 0,2 2-2 16,0-2 5-16,-2 0 0 0,0 0 1 0,0-2-2 0,1 0 2 16,-1-2 0-16,0 0-1 0,0-2-1 0,0 0-7 15,0-1 4-15,2-2-8 0,-2 0 6 0,0-2-6 0,0 1 0 16,1-1-5-16,-1 0-8 0,0-2-13 0,4-3-65 15,-1 0-24-15,-2-1-51 0,1-2-34 0,2-1-35 0,0-1-45 16,-1-1-36-16,-2-3-27 0,3 1 20 0,-1 2-14 0,-3-3 11 16,1 0 3-16,3-2 39 0,-1-5 5 0,-2 1-1 15,3 0-9-15</inkml:trace>
  <inkml:trace contextRef="#ctx0" brushRef="#br0" timeOffset="-135497.87">30908 7261 1807 0,'7'-5'25'0,"-4"0"10"0,2 2 25 15,1 3 12-15,-3-2 18 0,-2 0 17 0,-1 4 21 0,0-2 10 0,0 2-13 16,0-1 14-16,2 1-13 0,-2 3 1 0,0 0 1 0,0 2-14 0,0 2 1 0,0 2 0 0,0 1 8 0,0 2-15 0,0 0 3 0,2 3-11 0,-1-1-22 0,1 2-1 0,0 1-18 0,1-3-9 16,-2 3-17-16,1 0-8 0,1-1-13 0,0-1-2 15,-1 1 4-15,1 0-4 0,2-1-2 0,-5-3-1 0,1 2-3 16,1-3-6-16,1 0 7 0,0-2-5 15,0 0-3-15,1-3-12 0,-4 1-18 0,3 0-34 16,-2-4-30-16,3 2-31 0,-3-3-44 0,-1-3-35 16,0 0-31-16,0 3-26 0,-1-3-20 0,1-4-6 0,0 0 22 15,-2 0-34-15</inkml:trace>
  <inkml:trace contextRef="#ctx0" brushRef="#br0" timeOffset="-135152.24">30898 7322 1783 0,'-2'-10'16'0,"2"0"22"0,4 2 14 0,-4-1 20 0,2 1 21 0,-2 3 9 0,1 1 17 0,3-3 15 0,2 3-11 15,-3 0-13-15,4 0-2 0,-1 4-8 0,3-3-12 0,-1 1-10 0,4 1-16 0,0 1-11 0,-1 0 12 0,3 1-1 0,1 1-1 0,-1 1-8 0,2 1 2 0,-3 4 13 0,4-1 7 0,-4 1 0 0,4 1-3 0,-4 3 7 0,4 1-1 0,-4 0-3 0,1 3-8 0,-2 1-13 0,1 2-6 0,-5-2-1 0,-2 2-13 0,-3 0-13 0,1 0-10 0,-3-1-1 0,-1-1-6 0,-1-1 7 0,-3 2-8 0,1-3 4 0,-3-1-2 16,-1-1-6-16,-3-1 11 0,2-1-1 0,-4-1 3 16,-2-3-5-16,5 0 9 0,-4 0-10 0,-3 0 3 0,2-4 0 15,-3-1-9-15,0 1 2 0,0-2-1 0,5 1-2 16,-6-2-1-16,6 0 2 0,-2-3 0 0,-1 0 0 0,4-1 2 16,2-3-6-16,-1 2-13 0,3 0-3 0,-1-4-28 15,3 0-17-15,-2-3-17 0,4 4-19 0,0-5-25 0,-1 1-12 16,4-2-23-16,-2 2-8 0,2-1-17 0,0 1-17 15,0 1-18-15,2 1-24 0,2 0 20 0,2 3-53 0</inkml:trace>
  <inkml:trace contextRef="#ctx0" brushRef="#br0" timeOffset="-134603.06">31522 7274 2017 0,'-5'-6'8'0,"5"-1"19"0,0-1 15 0,0 3 23 0,-1-3 26 16,-2 2 21-16,-1 1 29 0,3 0 15 0,1 2 3 0,0 1-4 0,-3-2-6 0,3 4-17 0,0 0-25 0,-4-2-9 15,4 4-17-15,0-2-2 0,0 2-3 0,-1 0-4 0,1 2 0 0,-3 0 1 0,-2 3 2 0,0 2-10 0,-1-1-5 0,-4 4 4 0,2 0 0 0,-1 3-1 0,0 1-9 0,-4 1 2 0,0 1 16 16,4 2 17-16,-3 2-1 0,2-1-15 0,0 1-6 0,0 1 6 15,5-2 7-15,-4 0-1 0,6-1-13 0,2-1-15 0,-3-2 21 0,4 0 2 0,2-1 7 0,1-3-7 0,-1 0-8 0,4-3-8 0,3 0-3 0,-4-1-2 0,6 0-25 0,3-2-5 0,-1-1-11 16,3-1-15-16,-2 0-9 0,1-4-49 0,-1-1-36 0,0 0-30 0,0-6-30 0,-1 2-41 0,1-3-21 0,-4 0-30 0,-1-2-21 0,5 0 16 0,-1-2-4 0,-2 2-2 16,-3-1-5-16,-7 0 9 0,3-1-2 0,-1-2 6 0,-3 2 8 0,1-2 58 0,-4-2-21 0,-2 2 65 15,1-1 27-15,-1 1 32 0,-3 2 22 0,-1-1 33 0,-3 4 25 0,-2 1-16 0,6 0 78 0,-1 3-73 16,1 0 68-16,2 1-43 0,-5 1 76 0,1 2-52 0,2 0 18 16,0-2 11-16,-1 4-6 0,-4-2 59 0,5 2-44 0,-1-2 56 0,4 2-46 15,-3-1 59-15,5-1-6 0,2 0 4 16,-3 3-7-16,4-2-4 0,0 3 3 15,0-4-8-15,4 5-8 0,-3-3-3 0,2 0-10 0,5 0-17 0,-2 2-1 0,2-3-20 16,5-1-15-16,-4 2-8 0,-1-4-12 0,2 2-12 0,-4-1-3 16,0 1-2-16,2-1-12 0,-1-2 3 0,2 1-4 0,-1 0-21 15,5 0-26 1,1-1-31-16,-1-3-25 0,4 2-38 0,-8 0-34 0,4-1-47 16,-2 3-47-16,2-3-21 0,-3-2 9 0,-6 3-45 0</inkml:trace>
  <inkml:trace contextRef="#ctx0" brushRef="#br0" timeOffset="-133571.04">31796 7074 2215 0,'-2'-3'15'0,"2"-2"27"0,6 1 34 0,-6 0 15 0,2-1 36 0,-7 5 0 0,5-6 13 0,-4 3 11 0,2-1 0 0,-5 1-17 0,-1-6-18 0,-1 6-8 0,-2-4-35 0,0 0 5 0,-6-2-7 16,4 5-5-16,-4-3-9 0,-3 0 1 0,3-1-11 0,-3 1-5 0,0 2 3 0,0-3-6 0,1 2-2 0,-2 1 1 0,3-2-4 0,-3 4 6 0,0-1 1 0,-5 3 4 0,2-1 4 0,-3 0 2 0,0 2 2 0,-9-1-4 0,-1 1 13 0,1 1-1 0,-2-1-2 15,-4 3 2-15,3-1-10 0,-3 2 1 0,-2-1-7 0,1 4 2 0,0-2-14 0,-1 2-5 0,1 0-3 0,-1-1-3 0,1 1 4 0,2 0 5 0,-2 2-5 0,4-1 2 0,1 2 1 0,3-3-1 0,0 3 1 0,3 0 23 0,2 1 12 0,3-2-3 0,2 2 18 0,2-1-14 0,2 2 4 0,-1-1-10 0,0 0 6 0,6 2-30 0,-5-2-11 0,3 1-4 0,0 0-14 0,1 0 14 0,1-2-10 0,-2 3 14 0,2-2-8 0,-1 1-2 0,1-1 8 0,1 1-7 0,-3 1 3 0,4-2-1 16,-1 0 2-16,-2 0-4 0,8 1-55 0,-9 0 63 0,9-1-68 0,-3 0 68 0,2 1-54 0,3-1 52 0,3 0-58 15,-1 0 52-15,-3 2 6 0,5-2-8 0,-2 0 6 16,-1 1-14-16,-1 0 16 0,-2-1-17 0,4 1 20 16,-1-1-23-16,3 0 16 0,0 0-8 0,-1 0 13 15,3 2-5-15,-1-3-5 0,2 0 2 0,0 3-2 0,0-3 13 0,2 1-22 16,-2 0 20-16,3 0-18 0,-1 0 23 0,1-1-22 16,-2 1 33-16,4 0-30 0,0 1-38 0,2 0 67 15,0 3-61-15,-1-4 62 0,1 2-59 0,-1-2 68 0,7 1-77 16,-2-2 68-16,-1 3-15 0,3-2-14 0,0 1 2 15,4-4-10-15,0 3 4 0,0-4-6 16,-1 1-8-16,3 1 8 0,-2 1 8 0,0-2-2 0,1-1-4 0,-1 0 7 16,4 2-14-16,-3-1 7 0,2-3 2 0,2 2-8 0,0 1-1 15,-3-2 8-15,5-1-3 0,-2 2-6 0,0-3 6 16,2 0-3-16,-1 1 3 0,2 0 3 0,1 0-2 0,-2-1-4 16,1-1 3-16,2 1-3 0,-4-2-1 0,6 1 0 0,-5 0 6 0,3 0 1 15,-4-1-6-15,6-2 0 0,-4 4-3 0,2-4 6 16,0 2 9-16,-3-2-1 0,3-2-5 0,-1 0-8 0,1 0 5 15,0 0 2-15,1-3 4 0,1 3-1 0,1-2-8 16,0 0-5-16,-1 2 8 0,4-2 0 0,-4 0 0 0,2-5 4 16,2 5-5-16,-2-3 7 0,-2 0-9 0,6-1 3 15,-5 0-3-15,-4-2 12 0,-4 2-6 0,3 0-4 16,-3-2-2-16,-3 3-2 0,0-2 7 0,-1 0 3 0,-1 0-5 16,1 0 0-16,3 0-7 0,0-1 3 0,-4 1 2 0,1 0-1 15,0-2 9-15,-2 2-9 0,2-2 2 0,-4 0-9 0,2 1 12 16,-4 0-4-16,4-2 4 0,-3 1-5 0,0 0-5 15,1-2 1-15,-3 2 9 0,3-3 1 0,-4-1-7 0,-1 0 0 16,0 3 1-16,-1-2 0 0,-1-2 6 0,-4 2 2 0,3 0-11 16,-2-1 3-16,-2 2 3 0,-2-4-2 0,4 3 4 15,-4 0-5-15,0-1-1 0,-4-2 1 0,4 2-3 16,-2-1 0-16,-3 1 4 0,2-3 1 0,-1 0 1 0,-2 2-3 16,0 0-2-16,-2 0 5 0,2 0-6 0,1-2 4 0,-3 3 1 15,1 0-1-15,0 1-1 0,0-2 2 0,1 3-2 0,-2 1-5 16,-1 1 14-16,1-1-9 0,-2 3-3 0,2-3 4 15,-4 3-6-15,2 0 13 0,-2 2-10 0,2-1 11 0,-1 1-4 16,-2 0 1-16,4 2 5 0,-2 0-3 0,0 3-5 0,1-3 1 0,-1 3 7 16,-1 0-11-16,4-1 0 0,-2 3 3 15,1-4 3-15,-3 4-3 0,4-2 9 0,0 0-12 16,3 0-2-16,-4 2 8 0,5-1-3 0,-3-1 2 0,1 2 1 16,-2 0-8-16,2 0 5 0,-1 0-1 0,3-2 5 0,-1 0-5 15,-1 2 2-15,-1-2-16 0,6 1-19 0,-2 1-2 0,3 0 14 16,-4-2-98-16,4 2-83 0,0-2-116 0,0-1-116 0,-3 6-133 15</inkml:trace>
  <inkml:trace contextRef="#ctx0" brushRef="#br0" timeOffset="-109464.92">31441 10152 1423 0,'7'-7'2'0,"-2"1"1"0,-2-2 7 0,-1 1 10 0,2 2 17 0,-1-2-40 0,0-2 52 16,0 4-40-16,1 0 66 0,-1-2-57 0,-3 4 56 15,3-5-55-15,-1 2-11 0,-1 1 40 16,-1-2-50-16,0 1 50 0,0 1-54 0,2-2 69 0,-4 1-63 0,2 3 58 16,-1-1-1-16,-1-1 9 0,2 2 3 0,-3-3-2 15,3 1-6-15,0 0-6 0,-3 2 6 0,3-2-13 0,-4-2-1 0,3 3-3 0,-3-2 7 0,1 2 0 16,-2 1-2-16,0-3-3 0,0 2-2 0,-2 0 3 0,1 1-5 0,-2-1-10 0,-4-1-2 15,2 3 2-15,-1-1 1 0,-2-1 3 0,0 0-3 0,-2 3 6 16,0-3-6-16,0 2 7 0,0-1-6 16,0 2-8-16,-1 0-3 0,-1 1-2 0,0-2 7 0,0 2 1 0,-1 0 15 15,0 2 1-15,-3-1 2 0,4 0 2 0,-4 1 4 0,3 1-1 0,-2 1-7 16,2-3-4-16,-4 3-3 0,4 0-1 0,-4 0 2 0,3 2-4 16,-3 1 4-16,0-1-6 0,-2 0 3 0,1 1-1 15,0 1-8-15,-2-1 1 0,1 2-4 0,0-3-2 0,-1 2-3 16,1 0 0-16,1-1-4 0,-3 0 3 0,4 1 0 0,-3-1-7 15,1 1 0-15,-3 0 7 0,5 3 0 0,-4-4 4 16,1 4 5-16,0-3 1 16,3 1 5-16,-2 1 4 0,4 2-2 0,-4-3-1 0,5 2-9 15,0 1-1-15,0-1 0 0,1 2-7 0,1-2 4 0,0 2-1 0,4 1 2 16,-1-1 4-16,3 1 10 0,-2 1 6 0,4-1 1 0,-2 2 10 0,3 0-6 0,0 0 2 0,0-1 1 16,-1 3 6-16,1-2-9 0,3 3-4 0,-3-3 1 0,2 3-6 15,-4-3 3-15,4 2-4 0,-2-3 1 0,2 0 16 0,-1 1 1 16,1 0 1-16,-1-1-6 0,4-2 6 0,-3 1-1 0,2 1 2 15,0 0-2-15,3-3-35 0,-6 2 1 0,7-1-2 16,-1 0-6-16,1 2 0 0,0-3-5 0,0 1-4 0,-4 0-2 0,8 0 5 16,-4 1 2-16,0 0-5 0,0-2 10 0,1 1-10 0,2 0-1 15,1 0 6-15,-3 1 0 0,7-1 1 0,-5 1 2 16,3-4 3-16,1 4-4 0,3-3 10 0,-1 2 7 0,-1-5-52 16,5 5 58-16,-3 0-58 0,3-1 54 0,-2-2-57 0,3 1 62 0,1-6-57 15,2 1 39-15,-1 3 11 0,4-2-15 0,1-2 14 16,0-1-25-16,1 4 21 0,3-1-24 0,-3 1 16 0,6 0-6 15,-2 1-3-15,4 1-4 0,0-5 5 0,2 5 7 0,4-6-2 16,-1 4 2-16,3-3-8 0,0 4 11 0,1-7-11 16,4 1 11-16,-4 0-15 0,3 1 16 0,-3-3-19 0,4 1 23 15,-7 0-24-15,2-2 19 0,1 0-12 0,0 1 12 0,-1-1-16 16,0-1 14-16,-1-1-15 0,0 0 11 0,-1 1-10 0,4-1 18 16,-7-1-14-16,4-2-61 0,-7 0 62 0,3-1-71 15,-3 1 68-15,1 0-74 0,-4-3 145 0,3-1-156 16,-3 1 84-16,5 0-13 0,-2-3 73 0,0 2-62 0,0 1 0 15,-2 1 7-15,2-1-81 0,-6 3 141 0,3-2-74 16,-6 0 77-16,4-3-130 0,0 1 63 0,-1-3-6 16,172-143 108-16,-174 136-102 0,-4 1-9 0,2-1 3 15,-4 0 4-15,0 1-1 0,0-4-3 0,-2 2 3 16,-3 1 0-16,3 0-3 0,-5 0 6 0,1-3 3 16,2 3-69-16,0 0 66 0,-1 1-65 0,-2-2 128 0,2 2-127 15,-4-1 64-15,2 0-14 0,-3 0 9 0,1-1 4 16,-2 3-4-16,-2-2 56 0,0 0-120 0,-1 2 120 0,-1-2-53 0,3 1-55 15,-5-1 111-15,-2 1-61 0,0 2 62 16,1-1-107-16,-2 2 47 0,-5-1 1 0,1 1-1 0,-5 3 55 16,0-4-112-16,-4 2 107 15,0 0-107-15,-3 0 101 0,-2 1-41 16,-225-89-69-16,216 95 73 16,2-1-53-16,-2 2 87 0,-1-2-45 0,0 2 55 15,7-2-101-15,-5 5 101 0,3-4-92 16,-3 5 97-16,1-1-50 0,4-1-44 0,2 2 46 0,0-1-52 15,-4 3 113-15,4-1-115 0,2 1 105 0,5 1-115 0,-3-1 113 0,7 2-58 0,-2-1 55 0,1 1-56 16,5-2-4-16,-6 4 7 0,4-3-10 0,-2 1 12 0,-3 0-21 0,2-2 11 16,0 4-10-16,-4-3 15 0,5 2-24 0,-1-2 19 0,3 3-10 0,0-3-11 15,-1 1 4-15,1 1-14 0,1-1-28 0,-1 2 15 16,4-2-102-16,-2 0-13 0,2 1-89 0,1-3-4 16,-2 0-109-16,3 0-14 0,0 3-87 0,-5-2-43 15,8-1 15-15</inkml:trace>
  <inkml:trace contextRef="#ctx0" brushRef="#br0" timeOffset="-108239.49">30339 10693 1960 0,'0'0'-46'0,"-4"-3"62"15,4 1-39-15,0-1 8 0,0 2 21 0,-5-2 6 0,8 1 23 0,-3-4 15 0,3-1 58 0,5 3-48 0,-7-4 49 0,11 4 16 0,-8-2-16 16,7 1 2-16,-9 1-12 0,4 2 2 0,-3 0-4 0,-1-1-8 0,0 4 1 0,-4-3-13 0,4 3 0 0,-4-2 1 15,4 3-8-15,-6-2-12 0,6 4-4 0,-5-4 10 0,4 2-1 16,-2 2-10-16,4-1-1 0,-3 2-4 0,2-1-3 0,1 2 1 16,-3-1 2-16,3 4-12 0,-1-1-6 0,1 1-5 0,-2 1 0 15,4-2-2-15,-5 0-1 0,3 3-4 0,-3-5-9 0,3 4 2 16,-1-2-3-16,1-2 3 0,-3 2-4 0,2-2-1 0,-1 2-4 16,1-3 4-16,-1 1-1 0,1 1-2 0,0-2-3 0,-2 1 5 15,1-3-5-15,1 2-1 0,-1-4 7 0,-1 5-8 0,2-3 2 16,1-1 0-16,-3 0 4 0,1-1-4 0,-1 1 2 0,0 0 1 15,0-1-8-15,0-1 8 0,0 0-1 0,0 0-2 16,0 0 2-16,0 0-3 0,0-3 0 0,0 3 1 0,0-3 7 16,2 1-6-16,-2-1 7 0,2-3-8 0,-2 3-5 15,1-3 3-15,1 1 3 0,1-3-1 0,-1-2 1 0,1 2-3 0,-2-1-4 16,3-4 8-16,-1 1 1 0,2-1-1 0,-1-2 0 0,-1 1 3 16,4-3-10-16,-3 1 12 0,0-2-5 0,2-1-7 0,2 0 8 15,-4 0-2-15,5-1-2 0,-5 1-4 0,3 0 7 0,0 1-10 16,1-1 6-16,0 1 8 0,0 0-13 0,0 1 5 0,-2 1 0 15,4 1 1-15,-4 1 2 0,0 1 0 0,1-1-3 0,-2 5-1 16,-1-1 6-16,1 5-3 0,2-1 1 0,-3-1 1 0,2 5-9 16,-2 0 12-16,0 0-3 0,1 2-3 0,-1 0 4 0,0 2-5 15,4-1 2-15,-3 1-1 0,-1 3 4 0,1-2-7 16,2 4 6-16,-1-3 1 0,-2 4-4 0,3 1 4 0,-1 0 1 0,-2 0-4 16,2-2 5-16,0 4-1 0,-1-2-3 0,-2 2-1 15,2-1 4-15,-4 0-2 0,6 0 2 0,-6 2 6 0,4-3-4 16,-4 1 1-16,2-2 1 0,1 4 0 0,-3-3 9 0,3 1-4 15,-1-2 2-15,-2 2-2 0,3-2-3 0,-4 0 4 0,3 0-2 16,-3-1 5-16,0-2-16 0,0 2 13 0,0-2-9 0,0 1-2 16,-3-1-2-16,3-1-1 0,0 0 4 0,0-1-4 15,-4 1 7-15,4-3-15 0,0 3 8 0,0-2 4 0,0-1 3 0,-1 0-3 16,1-1-5-16,1 0 0 0,-1 0-2 0,0 0 11 0,0-1-6 16,0 1 6-16,0-1-4 0,0-1 0 0,0 1 3 0,0-2 1 15,4 0-2-15,-4-2-8 0,0-1-1 0,3 0-5 0,-2-3 7 16,3 0-1-16,2 0 1 0,-3-3-3 0,2 0 2 0,-1-2 4 15,3 1 0-15,-1-1 4 0,2-1-10 0,0 0 1 0,0-1 1 16,3 1-1-16,-2 1 4 0,-1-3-6 0,5 5 5 0,-4-3-10 16,1 4 11-16,2 0-1 0,-2 3-2 0,-2-1 2 15,2 2-6-15,-1 4 8 0,0-1-4 0,-1 3 5 0,2 1-3 16,-4 3-1-16,0 0-1 0,1 1 2 0,-1 2 7 0,0 2-6 0,-1-2 5 16,0 2 4-16,0 3 2 0,-4 1 7 0,4 2 4 15,-2-1 1-15,2-1-3 0,-2 3 7 0,-2 0-4 0,1 0-1 0,-2 3 3 16,3-1 0-16,-3-2-3 0,0 1 3 0,-1-1-3 0,-1 1-3 15,2-2 1-15,-2 1-6 0,1-1-3 0,1-3-9 16,-3 0 2-16,3 1-3 0,-5 0 1 0,4-4 1 0,1 2-6 16,-2-1 5-16,0-1-15 0,1-1-12 0,1 0-17 0,-2-1-38 15,2 0-36-15,-1-2-46 0,2 0-44 0,-1-1-69 0,2 0-40 16,-5 0-51-16,3-1-59 0</inkml:trace>
  <inkml:trace contextRef="#ctx0" brushRef="#br0" timeOffset="-107455.34">31169 10376 2033 0,'0'-4'-45'0,"0"1"11"0,0-1 7 0,-1 1 22 0,1 0 8 0,0-3 33 0,-2 2 15 15,4-2 16-15,-2-1 64 0,1 5 13 0,-1-4 3 0,0 2 5 0,0 1-5 0,0-2-22 0,0 5-3 0,-1-2 0 0,1 2-13 0,-2-3-8 0,2 6-1 0,0-3-25 0,0 0-3 0,-1 0 7 0,2 2 12 0,1 3-7 0,-1 0-1 16,-1 2 6-16,4 1 1 0,-1 4 5 0,0-1 4 0,1 5-13 0,-4-2-17 0,4 3 3 0,-1 1 3 0,-2 0-15 0,3 0-5 0,-3 0-4 16,-1 2-1-16,3-3-4 0,-3 1-6 0,4-2-16 15,-8 1-9-15,8-3-5 0,-8 2-5 0,4-2-4 0,0-1-5 16,-3 1 4-16,2-2-5 0,-3 0 6 0,3-2-1 0,-2 2-1 0,-1-1 3 0,1-2-6 16,-1 0-26-16,2 0-27 0,1-5-39 0,-3 1-52 0,4 3-54 15,0-2-59-15,-1-2-52 0,-2 1-52 0,-1 5-37 0,3-9 2 0</inkml:trace>
  <inkml:trace contextRef="#ctx0" brushRef="#br0" timeOffset="-107030.68">31070 10403 2082 0,'-8'-5'21'0,"4"1"21"0,3-1 18 0,-3-1 15 0,4 0 19 0,0 0 5 0,4 4 6 0,-4-3 10 0,3 3-11 0,0 0-14 16,-1-4-16-16,3 6-10 0,0-4-18 0,3 1-4 0,-3-1-6 0,4 4-6 0,0-5-10 0,2 3-10 0,2 1 1 0,-4 0-5 0,5 0 0 0,-2 1 0 0,-1-1 4 0,3 2 9 0,-5 0 10 0,5 0 15 0,-4 0 5 15,1 3 7-15,-2-1 13 0,3 1-2 0,-4 2 5 0,2 0-8 0,0 0 1 0,-3 2-5 16,2 2-1-16,-1-1 2 0,0 3-14 0,-2-1 1 0,1 3-11 15,0-3 6-15,-4 3-17 0,1-1-9 0,-1 0-9 0,0 0-1 0,-1-1-1 16,-1 1 2-16,-2-1-3 0,1-1-10 0,-2-2 8 0,0 0 4 16,-1 1-2-16,-2-3 0 0,2 1-4 0,-4-1-1 15,0-1 2-15,-4 0 4 0,2-1-2 0,-2 2-4 16,-1-5 4-16,-2 1-6 0,1 1 4 0,0-1-2 0,0-2 2 0,0 0-2 16,-3-1-4-16,3 0 6 0,3 2-4 0,-3-2 2 0,3-2-4 15,-1 1 2-15,2-1-18 0,2 2-28 0,1-6-26 0,2 6-28 0,-1-5-27 16,3 2-25-16,1-3-17 0,-1 1-35 0,2 0-12 15,0-3-5-15,-2 2 6 0,2-3 5 0,-1 2-4 0,1-1 52 16,1 0-58-16,1 3 45 0</inkml:trace>
  <inkml:trace contextRef="#ctx0" brushRef="#br0" timeOffset="-106561.9">31631 10345 2124 0,'7'-5'25'0,"-11"-1"19"0,11-2 17 0,3 2 27 0,-6 0 10 0,5-2 23 0,-9 2 15 0,7 1 4 0,-10 2-21 15,-1-4-14-15,4 6-9 16,-9-2-16-16,5 2-8 0,-6-2-19 0,7 0-13 15,-7 2-3-15,3 1 0 0,-3-1-1 16,3 1-7-16,-2 1-6 0,-1 0 1 0,-2 1 3 16,4-1 7-16,-5 2 1 0,4-1-1 0,1 3 3 15,1 0 8-15,1 0 13 0,-2 1-1 0,7 0 1 0,-4 1-3 16,2 4-5-16,-1-3 8 0,4 4 9 16,-1-2 3-16,2 3-13 0,-1 0-3 0,0 0-2 0,-1 1-4 15,1-1 20-15,0 1-4 0,-2 1-10 0,1 2-8 0,-3-3 10 0,3 1-5 0,1 0 0 0,1 1-6 0,-1-4-11 16,0 3-4-16,4-2-6 0,-3-1 2 0,2-2-11 0,-3 2 7 15,4-3-7-15,-4-1 7 0,3 1-9 16,-3-1 3-16,8 1-4 16,-2-3-4-16,3 2-5 0,1-2-2 0,2-1 5 15,0 0-4-15,5 0-3 0,-4-1-5 16,0-1-6-16,0-3-8 0,7 2-15 0,-6-5-38 0,-1 1-26 16,4-3-25-16,-11 1-35 0,7 1-33 0,-5-2-30 0,3-1-16 15,-3 1-13-15,3-1 0 0,-5 1-9 0,0 1 0 16,-1-4 2-16,-3 1 12 0,7-1 54 0,-9-3-43 0,2 2 48 0,-4 1 15 0,-4-5 6 0</inkml:trace>
  <inkml:trace contextRef="#ctx0" brushRef="#br0" timeOffset="-106349.96">31574 10457 1477 0,'-9'0'74'0,"-4"0"-46"0,0 0 16 0,2 1 22 0,-4-1 16 0,10 4 27 0,-2-4 27 0,7 2 9 0,-3-1-47 0,2-1 56 15,1 4 12-15,-2-4-14 0,0 2-3 0,1 0-13 0,-4 0-7 0,5 0 14 0,0-1 1 0,0 1 10 0,0-2-16 0,0 0 4 0,5 0 6 0,-4 0-7 0,4 0-19 16,-2-2-15-16,9 2-31 0,-8-1-19 0,14 1-8 0,-10 0-11 0,10-2-19 0,-5 2-6 0,4 0-2 0,-4 0-15 0,4 0 6 0,-4-2 2 0,3 2-5 0,-2-2-3 0,0 2 1 0,-4 0-2 0,3-2 4 0,-2 2 6 0,-3 0-8 0,0-2-6 0,-2 2-4 0,0-2-26 0,-6 1-25 0,5 2-25 0,-14-1-39 0,11 2-34 0,-6-4-26 16,2 2-31-16,2 0-36 0,-3 4-18 0,2-4-17 0,-4 2-10 0,11 0 28 0,-11-4-18 0</inkml:trace>
  <inkml:trace contextRef="#ctx0" brushRef="#br0" timeOffset="-95939.89">30140 9175 1759 0,'-16'-6'11'0,"17"0"19"0,-6 1 6 0,5 4 17 0,-4-1 18 0,4 0 9 0,0 2 19 16,0-4 10-16,13 4-2 0,-17 0-21 0,12 1-6 16,-9-1-11-16,2 3 9 0,-2 2 7 0,-4 0-1 0,2 4-4 0,-5-1 8 15,5 5 23-15,-8-2 11 0,6 7 14 0,-6-3-19 0,6 3-3 16,1-2 0-16,0 1 8 0,1-1-8 0,2-1 7 0,5 7-8 16,-5-8-8-16,1 10 7 0,0-5-2 0,6 2-10 15,-6 2-6-15,0 0-13 0,0 4-23 0,5-7-3 0,-5 2-5 16,3-3-17-16,-3-2-9 0,0-4-1 0,4 1 1 0,-2-4 1 0,0-1-6 15,-4 3 5-15,4-6-8 0,-1 2 8 0,-1 3-5 16,0 1-12-16,2-4-1 0,3 2-4 0,-4 0 8 16,-1-2-13-16,4 0 13 0,0 1-11 0,0-2 1 0,-3-1 3 0,-1-1-6 0,0-1 10 15,4 2-8-15,-4-3 3 0,0 0-9 0,0-1 9 0,4-1-1 16,-4 1-1-16,0-4-21 0,1 2-17 0,1-1-29 16,3 1-19-16,-4-5-38 0,-5 3-40 0,8-3-46 0,-8 1-41 15,7-3-30-15,-2 2-38 0,-1-2-8 0,-8-1-31 0,13-3 35 16,7 0-30-16</inkml:trace>
  <inkml:trace contextRef="#ctx0" brushRef="#br0" timeOffset="-95629.4">30330 9122 1968 0,'-3'1'7'0,"-7"-2"1"0,3 2 6 15,3 0 25-15,4 3 29 0,8-1 24 0,-12 3 24 0,11-1 19 16,-10 2 10-16,3 2 8 0,-4 3 15 0,-1 3-4 0,1 0-7 0,-7-1-13 0,9 3-16 0,-6-3 5 16,7 0-5-16,-3 1 2 0,4-2 5 0,5 1-14 0,-5-1-13 0,8 1-10 0,-8 2 10 0,8-1-14 0,-8 5-4 0,5-4-5 0,-5 3-28 0,2-3-6 0,-2 4-8 0,-2-3 0 0,1-1-15 15,1 0-11-15,-4 0-7 0,4-2-3 0,-3 2-2 0,3-3 7 0,0-1-5 0,0 1-3 16,0-3 2-16,-1-3-2 0,1 0-2 0,0 2 4 0,0-6 4 15,0 1-12-15,0 4 9 0,0-1 5 0,0 0-12 0,0 0 4 16,1-3 0-16,-1 3-1 0,3-1-12 0,-3-2-7 16,4 0-36-16,-3-1-26 0,1-3-24 0,-5 0-45 15,4-3-45-15,-2 0-68 0,2-1-48 0,-1-1-45 0,0-2-21 0,-11-2-45 0</inkml:trace>
  <inkml:trace contextRef="#ctx0" brushRef="#br0" timeOffset="-95230.7">29912 9442 1823 0,'-3'0'18'16,"-3"2"11"-16,4-2 7 0,1 0 18 0,-1 0 16 0,2 2 22 0,0-6 14 0,3 4 26 0,-3-3-12 0,5 3-1 0,-5-2 9 0,4 1-7 16,0 2-13-16,-1-2-16 0,2 2 2 0,1-3-18 0,5 3 3 15,-3-4-5-15,3 2 0 0,1-4-3 0,5 1-5 16,-5 0-3-16,-1-1-10 0,2 1-6 0,4-1-6 16,-7 0 15-16,9-2-28 0,-7 3-1 0,7-4 6 0,1 6 3 15,2-5-7-15,-4 4 1 0,5-3-5 0,0 4-18 0,-2-4 11 16,-4 4-2-16,1 1-8 0,-1 1-5 0,-4-3-1 31,0 1-1-31,-1 2 4 0,-2 2-4 0,-2-2-1 0,1 0-6 0,-3 3 12 16,1-3-11-16,-1 1-7 0,-1-1-24 15,1 4-28-15,-2-2-13 0,1 1-32 0,3-2-31 0,-3-1-31 16,6 0-40-16,-11 2-33 0,2 0-22 0,-4-3-34 0,12 2-17 0</inkml:trace>
  <inkml:trace contextRef="#ctx0" brushRef="#br0" timeOffset="-94819.43">29922 9600 1935 0,'-5'3'10'0,"2"-2"3"15,-2-1 15-15,2 1 5 0,0-2 20 0,1 1 18 0,1 1 11 0,1-1 24 0,1 0-1 0,-1-1 6 16,2 0-7-16,1 1 7 0,-3 0-4 0,0 2-13 0,0-2 6 0,0 0-9 16,0 0 8-16,0 2 10 0,3-2 6 0,-2 0-2 0,4 0-3 15,0 0 4-15,0 0-14 0,5-2-8 0,0 2 2 0,0 0-8 0,4 0-7 16,-3-3-5-16,2 1-10 0,3 2-7 0,0-1 7 16,-6-1 1-16,-2 0-4 0,5-2-10 0,8 1 1 0,-6 4-6 0,6-2 9 15,-4-2-4-15,3 1-13 0,3 4-5 0,4-4-9 16,-3 2 8-16,-8-5-6 0,4 7 8 0,-4-6-9 0,1 3 3 15,0-4 3-15,0 4-4 0,-5-2 3 0,2 0-14 0,-2 1 4 16,0-1-6-16,-4 3-7 0,2-2 7 0,-1 2-5 0,-6 0 2 16,0-2-7-16,0 2 5 0,-1-1-8 0,1 1-5 0,-3 0 11 15,0 0-10-15,0-2 2 0,-1 2-5 0,1 0 6 0,-2 0-1 16,-1 0 2-16,1 2 1 0,2-2-7 0,-1 0 1 16,-1 0-6-16,-1 1-21 0,3-1-24 0,-3-5-37 0,6 5-49 15,-9-4-36-15,-2 4-50 0,3-3-70 0,3 4-56 16,-6-1-53-16,-7 2-64 0</inkml:trace>
  <inkml:trace contextRef="#ctx0" brushRef="#br0" timeOffset="-93664.7">30658 9284 1927 0,'0'0'18'0,"0"0"13"0,0 0 23 0,0 0 25 0,0 0 23 0,0 0 23 16,0 0 29-16,-31-19 16 0,31 19-2 0,0 0 4 0,0 0-17 16,0 0-22-16,0 0-25 0,0 0-11 15,0 0-16-15,-25 3 5 0,25-3 5 0,0 0-5 0,0 0 12 16,0 0 15-16,0 0 8 0,0 0-6 0,0 0-4 0,-5 31-5 15,5-31-10-15,0 0 1 0,0 0-21 0,0 0-17 0,0 0-7 16,0 0-3-16,0 0-14 0,5 89-14 0,-1 52-4 16,-5-125-17-16,1 0 1 15,0-5-1-15,0 2 2 0,-3-5 2 0,3-1-4 0,0 0-2 16,0-2 2-16,0 1 3 0,0-1 0 0,0 0-6 0,0 0-8 16,0-2-39-16,3 1-19 0,-3-4-32 0,-3 1-50 0,6-2-31 0,-6-1-44 0,6-2-35 15,-2 1-52-15,1 1-5 0,-5-4-19 0,6 5-3 0,0-3 41 16,0 0-4-16,1 2-4 0</inkml:trace>
  <inkml:trace contextRef="#ctx0" brushRef="#br0" timeOffset="-93360.78">30605 9291 1791 0,'-3'-7'17'0,"-1"0"18"0,3 1 25 0,-2 0 21 0,-1-2 21 15,3 2 32-15,-4 0 6 0,5 1 33 0,-1 0-10 0,2 1-12 0,-1-1-15 0,5-1-15 16,-5 4-13-16,3-3-24 0,3 3-1 0,-2-5-27 0,4 5 3 0,0-5-2 0,2 2-3 16,2 0-2-16,0 0-7 0,1 2-7 0,1-2-5 0,0 1 0 0,1-1-9 0,-1 4-2 0,-1-1-1 0,0 2-1 0,0 2 0 15,-3 1-3-15,1 0 4 0,-2 1-2 0,-2 1-2 0,2 3 2 0,-4-1-5 0,1 3 3 0,-1-1 5 0,-3 2 0 16,-1-2 0-16,2 4-3 0,-3-2-2 16,0 2-5-16,-1-2-2 0,-2-2-4 15,-1 2-9-15,0 1 3 0,-1-4 3 0,-4 0-3 16,1 0-1-16,-4-1 7 0,0 0 0 15,1-3-6-15,-4 4 4 0,1-3 1 0,-2-2-5 16,1 0 0-16,0 1 0 0,0-1-1 0,0-1-4 0,1-2 7 16,1 0 3-16,3 0-6 0,-2 0 0 0,4 0 6 0,0-2-1 15,2-1-4-15,0 1 2 0,3 0-3 0,-4-1-12 0,7 0-10 0,-1 0-18 0,1 1-16 16,0-2-21-16,1 0-36 0,3-2-29 0,-1 3-31 0,2-2-30 0,-2 1-30 16,3 4-24-16,0-2-35 0,1-3 0 0,-3 4-38 0</inkml:trace>
  <inkml:trace contextRef="#ctx0" brushRef="#br0" timeOffset="-92572.46">30886 9335 1159 0,'-1'0'19'0,"1"0"14"0,-2 0 25 16,2-2 6-16,0 2-22 0,-2-3 66 0,4 3-30 0,-2 0 13 0,0-2 1 0,0 4-5 0,2-2-6 0,-2 0 5 0,-2 0 42 15,2-2-58-15,0 2 35 0,0-3 5 0,0 3-11 0,0-4-2 0,2 4-19 16,-2 0-5-16,0 2-19 0,0 0-11 0,0 0 22 15,0 4-5-15,0 0-2 0,-2 2 9 0,0 0 9 16,1 4 0-16,-1 0 6 0,1 4 1 0,-3-3-20 0,3 4-4 16,-2-3-9-16,-2 1-6 0,2 1-11 0,0 1-13 0,0-2 0 0,-2 1 4 15,2 0-8-15,-2-2-9 0,2 1 1 0,1-6-9 0,-2 4 5 16,2-5 5-16,-1-1-5 0,3-2-1 0,-2 0-1 16,1-3 1-16,1 0-1 0,0 3 2 0,0-4-2 0,0-1 2 15,0 0-7-15,1 2 3 0,1-2 4 0,-2 0-1 0,1-2 0 16,-1 0 3-16,2-2-2 0,0 4 0 0,-1 0 2 15,2-2-1-15,-1 0-3 0,1-3 0 0,0 0-3 0,0-2-2 16,0-3 4-16,1-1-4 0,-3-3 3 0,3-1-1 0,-3-4 2 16,2 0-4-16,2-2 3 0,-4 0 0 0,1-3-3 15,1 1 0-15,0 0 3 0,0-1-3 0,1-1-4 0,-1 1 5 16,3 1 2-16,0 2 0 0,-1 4-4 0,2 0 3 16,-3 3 1-16,4 3-1 0,1 2 4 0,-4 3-4 0,2 3-5 15,-1 3 4-15,1 0-1 0,-1 0 4 0,0 3-2 16,0 4 2-16,-1-2-5 0,3 6 7 0,0 1 13 0,-2-3 7 15,1 6 13-15,-1-3 5 0,2 3 5 0,-4-1 4 16,4 4 14-16,-4-5 15 0,2 6-9 0,-3-5-2 0,5 4-4 16,-7-3-13-16,3 0-2 0,-3 1-5 0,1 0-8 0,-1-1-19 15,3 0-2-15,-4-3-13 0,0 2 0 0,0-1 2 16,1-1-3-16,-1 3-6 0,2-4-34 0,-2-1-18 0,0-3-41 16,0 3-25-16,-2-5-50 0,1 3-44 0,1-5-56 15,-4-2-39-15,1 2-13 0,-2 0-35 0,4-2 24 0</inkml:trace>
  <inkml:trace contextRef="#ctx0" brushRef="#br0" timeOffset="-91803.35">30910 9414 2017 0,'-3'0'-30'0,"3"-4"3"0,1 2 10 0,-1 8 21 0,-1-6 5 0,2 2 8 0,-1-4 7 0,5 4 5 0,-2-4 36 15,1 2 2-15,2-2-8 0,1-2-19 0,2 4-6 0,-1-5 5 0,1 5 2 16,4-8-2-16,-2 6-3 0,0-2 2 0,1 1 9 0,-2-2 8 16,2 3 11-16,0-5-5 0,-3 2-2 0,0 4 13 0,3-2 5 15,-4 1-1-15,1-4-5 0,-4 6-1 0,3-3 8 16,-5 4-1-16,2-2 1 0,0 1-4 0,-1-3 5 0,-1 3-9 16,0-2-1-16,1 2-5 0,-4-1-15 0,3-1-9 0,-2 2-7 15,1-2-14-15,0 4-12 0,-2-2 3 0,1 2-5 16,-1 1 0-16,2 1 0 0,-1 0 0 0,-1 4 17 0,0-1 8 15,4 2-1-15,-3 0 5 0,1 4 2 0,0-4-3 16,0 5 1-16,0-4 9 0,-1 4-17 0,-1-1-3 16,4 0 7-16,-4-1 0 0,0 3 5 0,0-2 2 0,0 0 4 15,-4-2-14-15,4 0 1 0,0 3-7 0,0-4-2 16,-1-2-3-16,1-2-11 0,-2 1 2 0,2-3-10 0,-2 0 6 16,2-3-3-16,-2-1 1 0,2 0 1 0,-2 2-2 0,2-2 3 15,-1 0-4-15,1 0 12 0,0 0-7 0,0 0 2 16,0 0 2-16,0 0-7 0,0 0 5 0,0-2-2 0,0 0-4 15,0-1-7-15,0-4 11 0,0 2-7 0,0-6-2 0,0 0 8 16,0-4-6-16,0 1 2 0,0-2 2 0,0-3-2 0,0-2-2 16,0 2 6-16,0-4 2 15,0 0-5-15,1 0-2 0,1-1-1 0,2 2 3 0,-1 0 3 0,4 1-5 16,-1 4-3-16,1-1 2 0,2 4 0 0,-1 1 3 0,-2 2-2 16,4 3-1-16,1-1 2 0,-2 6 0 15,-2-2-3-15,3 3 2 0,-2 2 4 0,1 0-7 0,-1 2 6 0,1 1-4 16,-1 2-1-16,0 1 5 0,0 0 3 0,-1 3-10 15,-2 0 6-15,3 0 2 0,-3 2-4 0,0-2 6 0,1 2 0 16,-6 0-4-16,1-2 0 0,1 2 4 0,-2-1-4 0,0 0 1 16,-2-1 4-16,1 0-5 0,-4 0-1 0,4 1-4 15,-2-3 5-15,-2 2 6 0,0-2-7 0,-1-2-1 16,-3 3 2-16,0-2 2 0,3 0-4 0,-4 0 6 0,0-2-4 16,2 1-5-16,-1-1 7 0,1-1 2 0,-1-1-6 0,5 0 8 15,-3 0-5-15,1-2 0 0,2 0-2 0,3 0 3 0,-3-2-3 16,2 0 2-16,2 0 1 0,0 2-5 0,0-1 4 15,2 1 1-15,-2-2 0 0,2 0 4 0,1 1-8 0,1 0-2 16,-1 1 3-16,2-2-3 0,0 2 3 0,3 2 0 16,1 0 2-16,0 0-5 0,-1 1 7 0,5 3-1 0,-4 0 3 15,3-3-3-15,0 5 0 16,1-4 5-16,-4 3-4 0,4-2 4 0,-2 2-5 0,1 1 2 0,-2-2-3 0,-4-1 0 16,4 2 1-16,1 0-5 0,-1-4 2 0,-4 3-2 0,1-2 3 15,1 1-14-15,1-2-34 0,2 3-26 0,-5-6-49 0,2 5-36 16,0-4-45-16,-2 1-40 0,2-2-38 0,-5 7-29 15,0-7-13-15,-1-5 39 0,3 5-50 0,-5 0 12 0</inkml:trace>
  <inkml:trace contextRef="#ctx0" brushRef="#br0" timeOffset="-91383.09">31508 9279 2248 0,'-3'-6'18'0,"3"4"19"15,0 2 17-15,-4 0 28 0,4 0 8 0,0 0 25 0,0-2 6 0,0 4 4 0,0-1-8 0,0 0-3 16,0 3-3-16,0-2-20 0,0 3 4 0,4-5-14 0,-1 4-9 16,-2-4 4-16,7 4-11 0,2-4-14 0,1 0-11 0,-1 1-8 15,3-1-12-15,4 0-13 0,-4-1 3 0,4 1-4 16,-4 0-1-16,0-1-3 0,0-2-2 0,-2 3 4 16,-1-1 0-16,-3-2-1 0,0 3 1 0,-3-2-3 0,1 1 0 15,-2-1 1-15,-3 0 3 0,4 1-8 0,-4-1-12 0,0 1-7 0,0 1-3 16,0-2-11-16,-4 0-4 0,1 1 3 0,-2-2-7 15,1 2 7-15,-1-1 9 0,-4-1 9 0,2 1 3 0,-3 1 15 16,0 0 1-16,3-1 0 0,-2 0 4 0,1 1-7 0,-1 1 6 0,4 0-2 16,-3 0-1-16,4 0-4 0,0 0 6 15,-1 1-5-15,-3 1 1 0,5 1 4 0,0 0-3 16,-4 2 13-16,4 2 12 0,-3-1 9 0,2 4-2 0,-1-1 8 16,3 1 0-16,-1 4 10 0,0-1 16 0,3 3-6 0,-4-3-12 15,4 4-2-15,-1-6-2 0,2 7-4 0,-2-4 0 16,-1 1-13-16,2-2-9 0,0 5-9 0,2-5-1 15,-2 3-9-15,1-1 4 0,-1-3 5 16,0 2-7-16,7-3 3 0,-7-2-4 0,5 0 0 0,-4 0-18 0,7-2-27 16,-3 0-34-16,3-4-44 0,-4 1-41 0,9-1-45 0,-7 0-47 0,-3-2-46 0,5-2-33 15,4 1 9-15,-5-3-52 0</inkml:trace>
  <inkml:trace contextRef="#ctx0" brushRef="#br0" timeOffset="-90679.06">31815 9264 2066 0,'-2'-3'8'0,"2"-1"9"0,3 4 8 15,-4 0 22-15,-1 4 22 0,0-4 31 0,2 4 8 0,-1 0 22 0,4 4 5 16,-5 2-2-16,4-1 7 0,-5 6 5 0,3-1-11 0,-4 5-20 0,3-4 2 0,1 5-10 0,-5-6-2 0,5 3 7 0,-4-1-9 16,4-1-23-16,-2 0-15 0,2-3-2 0,0 3-8 0,-3-3-10 0,5 0-7 0,-4 2-17 0,4-1-2 0,-4-1-5 0,2-2 6 0,-2 1-5 0,2-2-7 0,0 0-1 15,-1-1-5-15,1-1 1 0,0-4 3 0,0-2 0 0,-2 0-4 0,2 1 1 0,0-2 4 0,-2 0 1 0,2 0 4 0,0 0 2 0,-1 0-1 0,1-2-3 0,0 2 4 16,0 0 2-16,1 0-5 0,-1-3-5 0,0 0-4 0,-1-6 1 0,1 2-2 0,-2-4-3 16,1 0-4-16,1-2-3 0,0-3-13 0,0 2-4 0,-2-4-4 15,4 2 1-15,-2 0-4 16,1 0 6-16,1 0 2 0,1 0-5 0,-1 1 21 0,-1 0 8 0,4 1-1 0,1 1 1 15,-1 2 2-15,0-2-7 0,1 1 6 0,-3 3 5 0,5-2-3 0,0 3-5 16,-5 0 4-16,4 1 3 0,-1 0-3 0,0 2 11 16,0-2-13-16,-1 6 0 0,0-2 0 0,0 1 4 0,0-1 0 15,-1 3-1-15,0-1 2 0,2 1-10 0,-5-2 14 16,4 2-2-16,-2 0 5 0,0-2 5 0,1 4 1 0,-4-2-6 16,1 2 0-16,1-1 3 0,-1 0-5 0,-1 3 2 0,2-1-5 15,0 2-4-15,-1-1 17 0,4 4 15 0,-4-1 9 16,1 2-3-16,3 5 5 0,-2-2-1 0,-2 0 15 0,3 5 3 15,-4 0-8-15,3 0-6 0,-1 0-11 0,1 0 13 0,-2-2-8 16,-1 2-3-16,5-2-12 0,-2 1-2 0,-2-4-10 16,3 1-6-16,-1 0 0 0,-2-2-4 0,4 0-5 0,-1-1 7 15,0-2-2-15,1 1-8 0,-2-1 8 0,2-1-8 16,0-3 6-16,-1 2-4 0,1-4 0 0,-2 1 1 0,5-1-2 16,-3-2 2-1,0-2-5-15,1-1 8 0,0-1-2 0,2 0-3 0,-2-2 14 16,2-2-11-16,0-2 1 0,0-1 6 15,-2 0-8-15,4-3 1 0,-4-1-3 0,-1-2 6 16,4-1-14-16,-5 0 7 0,2-4 1 0,-3-1 2 16,4 0-1-16,-6-1 0 0,5 1-1 0,-3-3-7 0,1 2 7 0,-4 0-1 0,3 2-4 0,-3 3-4 0,1 1 12 15,-1 4-7-15,0 1 0 0,-1 4 7 0,1 2-5 0,0 3-2 0,-3 1 7 16,3 3-8-16,-4 0-2 0,3 0 1 0,-2 2 1 0,-3 1 1 16,3-1 0-16,-2 3 6 0,0 0-26 0,-2-1-6 0,4 1-11 15,-3 1-4-15,1 1-32 0,4 0-28 0,-2 1-36 16,3 1-45-16,-2 0-23 0,2 0-32 0,-3 0-44 15,4 3-41-15,-1-1-18 0,4-3 3 0,-3 1-48 0</inkml:trace>
  <inkml:trace contextRef="#ctx0" brushRef="#br0" timeOffset="-90331.62">32414 9213 2392 0,'2'-11'23'0,"-1"4"23"0,3-3 20 0,0 5 36 0,-4 0 17 0,0-1 29 0,0 2 14 16,-4-3 15-16,4 7-13 0,-4-5-12 0,1 5-8 0,0-3-32 0,0-1-20 0,-1 4-22 16,3-3-15-16,-4 4-20 0,2-1-3 0,-5 4-8 0,0-2-4 0,0 5-3 0,-2-2 11 0,0 3 16 15,0 2 10-15,0 0 13 0,-2 2-9 0,6 3 7 16,-6-2 4-16,8 2 6 0,-6 2 5 0,4-2-24 0,0 4 0 0,2-3-6 0,1 2 0 15,0-2-9-15,-1 1-12 0,2-1-5 0,2 0-6 16,0-3 1-16,2 1-8 0,2-1-4 0,-1-2 6 0,0 0-2 16,2 0 7-16,3-3-11 0,-3 0 1 0,6 0-4 0,-3-3 2 15,2 1-2-15,2-1-22 0,-3 1-12 0,3-5-42 16,2-1-28-16,-1-1-37 0,0-1-37 0,0 0-42 0,-1-1-45 16,0-4-25-16,-2 3-40 0,-2 4-8 0,1-4-15 15,-4-4 31-15,-1 1-11 0,0 2-8 0</inkml:trace>
  <inkml:trace contextRef="#ctx0" brushRef="#br0" timeOffset="-89407.29">32309 9311 2299 0,'-11'-3'-44'0,"-1"2"12"0,4 6 7 15,-2-5 7-15,-1 0 9 0,5 0 0 0,3 3-2 0,-4-3 5 0,6 0 43 0,1 0 0 0,0 0 3 0,3 0 4 0,0 0-3 0,2 0-2 0,0 0 6 0,4 1-8 0,-3-2 5 0,4 2-13 0,0-1-11 0,2 2-10 0,-1-2-6 0,5 1 1 0,-3-1-4 0,0 0 3 0,2-1-3 0,0 1 0 0,0-2 0 0,0 1 2 0,0 0 1 0,-2-2 1 0,3-1-4 0,-4 1 0 0,2 0 3 0,1-1-3 0,-5 0 2 0,3-1-3 0,-1 1 0 0,-2 1-4 0,2-2 7 0,-4 0 15 0,0-1 9 0,3 2 15 0,-5-2 2 0,0 1 1 16,1-1 6-16,-1-1 21 0,-3 3 3 0,2-1-9 16,-4 0-13-16,3 0-4 0,-3 0 5 0,2 1 21 15,-3 3 4-15,0-5-17 0,4 6 2 0,-8-3 6 0,8 3-8 16,-8 0-5-16,4 0-7 0,0 0-24 0,0 0-6 0,-1 3-6 15,1-1-1-15,-2 2-4 0,-1-1 13 0,1 5 3 0,1-1 5 16,-2 4 7-16,1-2 13 0,-1 4 7 0,-2-1 3 0,4 4-4 16,-2-4-7-16,-1 4-3 0,3-3 5 0,-1 3 7 15,-1-1-8-15,1 2 3 0,1-3-6 0,1 4-2 16,0-6 1-16,0 4-5 0,0-3-8 0,0-1-14 0,1-1-11 16,1 0 0-16,0-2 0 0,-1 2-8 0,-1-4 4 0,2 2 1 15,-1-4 1-15,-1 1-3 0,0-2 3 0,4 1-5 16,-4-2-5-16,0-3 8 0,3 0 0 0,-3-2-4 0,1 2 2 15,2-1 2-15,-3-1-4 0,3-3 3 0,-3-1-1 16,4 1 1-16,-4-2-3 0,0-4 3 0,3 1-4 0,-3-2 7 16,0 0 3-16,1-3-10 0,1 0 10 0,-2-2-10 0,3-2 1 15,-1 0 4-15,-1-2-4 0,-1-1-6 0,4-1-2 16,-1-2 12-16,3 3-10 0,-3-3 7 0,2 1 1 0,1 1-6 16,1 1 8-1,-2-2-2-15,2 5-2 16,-1 0 2-16,2 3 2 0,-1 2-2 0,0 4 1 0,0 0 0 15,1 5 1-15,-2 0-4 0,3 3 1 0,-2 0-4 0,3 6 3 16,-2-1 0-16,4 1-2 0,-2 2 1 0,-1 2-1 16,4 1 3-16,-5 1 5 0,1-1-5 0,0 3-1 0,-1 1 9 0,-1-1-6 15,-1 0 6-15,-1 1-5 0,-1 1 4 0,3-2-4 0,-4 0 6 16,-1 1-1-16,-1-2-9 16,1-2 1-16,-2 0 0 0,-2 2 3 15,1 0-4-15,-3-3-1 0,0 0-2 0,-1 1 0 0,-4-1 9 0,2-1 1 16,-2 3-7-16,-2-3 1 0,0-2 5 0,-1 0-1 0,-2 2-3 0,0-2 2 15,2 0-6-15,-3-2 4 0,1 1 0 0,1-1-2 16,-1 0 0-16,1-2 5 0,1 0 2 0,-1-1-3 0,5 0-2 0,2-1 0 16,-2 1-2-16,2-1 5 0,3-1 0 0,-1 1-7 0,3 0 2 15,1-3 5-15,0 0 2 0,0 3-8 0,1-2 8 0,3 0-7 0,-1 1 2 0,3 2-2 0,-1-2 7 16,3 4-9-16,0 0 3 0,1 4 15 0,2-5 24 0,0 11 13 16,5-5 1-16,-3 7 11 15,4-5-7-15,-4 10 20 0,4-7 0 0,-4 6-4 0,1-1-20 16,-1-2-4-16,-2 1 33 15,0-1-3-15,-3-1 4 0,0 3-9 16,1-4 3-16,0-1-2 16,-1 1-9-16,2-4-2 0,-2-1-29 0,3-2 21 15,-3-2-55-15,3-3 57 0,-5 4-67 0,-3-5 53 0,4 0-50 16,-6 0 50-16,3 0-58 0,-4 0 34 0,1 0-8 0,-1 0 0 16,0 0 5-16,0 0-6 0,0 0 3 0,0 0-9 15,0-2-2-15,0 2-4 0,0 0 7 0,0-2-15 16,0 0 5-16,0-1-9 0,0-2-15 0,0-1-24 0,0 0 47 0,0 0-73 0,0-4 7 0,0 4-60 0,0-4 33 0,0 2-46 0,0 2 43 0,0-7-49 0,0 7-3 15,0-7-16-15,0 7 25 0,0-1-21 0,0 3-17 0,0-1-36 0,0 1-30 0,-3 2-29 16,0-1-68-16,0 3-30 0</inkml:trace>
  <inkml:trace contextRef="#ctx0" brushRef="#br0" timeOffset="-80452.16">32460 10743 2009 0,'0'0'-46'0,"0"0"15"0,0 0-3 0,0 0 4 0,0 0 6 0,0 0 24 15,0 0 56-15,0 0 24 0,0 0-12 16,0 0 1-16,0 0-1 0,0 0-14 0,16-16-2 0,-16 16 4 0,0 0-5 16,0 0 5-16,0 0 9 0,0 0 1 0,0 0 0 0,0 0 1 15,0 0-3-15,0 0 12 0,0 0 2 0,0 0-7 16,0 0-9-16,0 0 8 0,0 0 10 0,0 0 2 15,0 0-3-15,0 0-17 0,0 0 4 0,0 0 0 0,0 0 1 16,0 0-11-16,0 0-10 0,0 0-1 0,12 27 0 0,-12-27 6 16,0 0-4-16,0 0-9 0,0 0-1 0,0 0 3 0,0 0-5 15,0 0-1-15,13 36-4 0,-13-36-13 0,0 0-1 0,0 0 2 16,0 0 1-16,0 0 19 0,0 0-5 0,6 44-2 16,-6-44 9-16,0 0-4 0,0 0 1 0,0 0-7 0,0 0 0 15,0 0-10-15,4 42-1 0,-4-42-3 0,4 32-15 16,-4-32 41-1,0 0 3-15,0 0 6 0,0 0-1 0,6 16 0 0,-6-16 3 16,0 0-1-16,0 0-11 0,0 0-24 16,0 0-1-16,42-27-9 0,78-85-6 15,-106 96 1-15,2 1-4 16,0-3 9-16,-1 0-4 0,1 1 2 0,5-2-5 0,-2-1 0 0,0 0-4 16,1-2 7-16,1 2-4 0,-2 0-3 0,0-1 1 0,-5 3 3 15,0-1 4-15,4 4-4 0,-8 2 1 0,7-1-3 0,-13 7 6 16,9-2 1-16,-5 3 0 0,-8 6 19 15,0 0-1-15,0 0-15 32,0 0 13-17,30 22-15-15,-30-22 16 16,0 0-6-16,15 25-10 16,-15-25 18-16,0 0-2 15,12 17-14-15,-12-17 3 16,0 0-1 15,0 0-7-15,0 0 2 15,0 0-23-15,26-18 18-16,-9 3 7 31,-17 15-8-16,0 0 18 1,12-14-26 15,-12 14-21-31,0 0-3 16,0 0-29-16,0 0-24 0,0 0-42 16,0 0-40-16,5-13-34 0,-5 13-69 15,0 0-35-15,0 0-64 0,0 0-36 0,0 0-30 16</inkml:trace>
  <inkml:trace contextRef="#ctx0" brushRef="#br0" timeOffset="-78365.27">32150 7291 1378 0,'6'0'20'0,"-6"0"14"16,7 0 7-16,-7 0-30 0,0 0 57 0,0 0-28 0,-7-1 6 16,7 1 5-16,-6 0 7 0,6 1-8 0,-4-2 8 15,4 1 39-15,0-2-41 0,-1 2 46 0,2 0 6 16,-1 0 20-16,7 0-15 0,-7-3 8 0,1 3 13 0,-1 0-1 0,-1 3 14 16,1-1-9-16,0-2 5 0,-3 0-4 0,3 1 14 0,-4-1-8 0,4-1-4 0,0-1 12 15,0 2-22-15,0-3 2 0,4 3 1 0,-4 0-14 0,3 0-19 0,-3 0-7 0,0 0-18 16,0 0-18-16,0 0-5 0,0 0-4 0,0 0-11 0,0 0-1 15,0 0 5-15,20 14-2 0,-20-14 27 0,0 0 2 16,0 0-1-16,0 0 2 0,0 0-4 0,0 0 4 0,0 0-12 0,84 97 4 16,-40-47-32-16,-31-31 4 0,1-1-3 15,1 2-11-15,-2-4 5 0,-1 3-13 0,1-3 3 0,1 0-8 16,-1-2 3-16,-1 0-5 0,-2-1 2 0,1-1-4 0,0-1-2 16,-3-1 7-16,0-1-8 0,-2-1 4 0,2-1 4 15,-2 0-5-15,0-5-3 0,11 3-57 47,-17-5-35-47,0 0-30 0,0 0-55 0,0 0-35 16,0 0-47-16,0 0-33 0,0 0-43 0,26-47-10 0,-26 47-5 15,0 0-6-15,0 0 1 0,0 0 43 0,0 0-8 0,0 0-11 16</inkml:trace>
  <inkml:trace contextRef="#ctx0" brushRef="#br0" timeOffset="-77924">32536 7319 2198 0,'0'0'-36'0,"0"0"19"0,0 0 1 16,-7-34 35-16,7 34 18 0,0 0 8 0,0 0 22 0,0 0 56 0,0 0-12 15,0 0 28-15,0 0-13 0,-6-15 7 0,6 15-8 16,0 0 4-16,0 0-3 0,0 0-7 0,0 0 11 0,0 0-17 15,0 0 1-15,-16-2-11 0,16 2-9 0,0 0 2 0,0 0-2 16,0 0-5-16,0 0-8 0,-55 26 1 0,44-20 8 16,-2 3 4-16,-1 1-4 0,-2 1-12 0,0-2-16 0,0 5-4 15,-2-2 1-15,1 0-10 0,0 1-13 0,0 1-7 16,-2 1 1-16,2-4 4 0,-1 4 7 0,2-2 17 0,2 1 3 0,0-2-2 16,0 2 8-16,4-2 6 0,-2-1-1 15,2 1-3-15,2 0-7 0,-1-4-22 16,2 3-10-16,1-1 5 0,-1-1-4 0,-2-1 3 0,4 3 5 0,1-6-48 15,-1 4 51-15,-2-1-44 0,6 1 41 0,-4-2-46 16,1-2 37-16,0 1-49 0,1 1 31 0,0-3 18 0,1 2-24 16,1-1 21-16,-2-1-8 0,-1 0 4 0,3-3-8 0,-1 3 2 0,0-3-2 15,1 0-6-15,1-1 12 0,0 1-13 0,0-1 10 0,0 0-12 16,0 0 22-16,0 0-19 0,1 0-39 0,-1-1 98 16,2 1-108-16,-2-1 98 0,3 0-101 0,-3 1 48 0,4 0-62 15,-4-4 117-15,0 4-58 0,0-1 2 0,3 0 1 0,-3-2-68 16,0 3 66-16,0-4-75 0,-3 0-61 0,3 2-123 15,3-4-31-15,-3 1-170 0,0 0-55 0,-7-2-106 16</inkml:trace>
  <inkml:trace contextRef="#ctx0" brushRef="#br0" timeOffset="-69656.79">30959 8691 1984 0,'8'-6'8'0,"-7"0"-1"0,4 1 2 0,-2-2 17 0,1 0 14 0,4 2 11 0,-2-2 16 0,3 2 9 16,-2 1-1-16,-3 2 10 0,1-4 9 0,3 3-10 0,-7-1-10 0,1 3-9 0,1 1 8 15,-3-2 4-15,0 2-2 0,0 0 11 0,0 0 1 0,0 0 2 16,0 0 1-16,-1 0 11 0,-1 0-18 0,0 0-7 0,2 0 3 15,-1 0-15-15,1-3-5 0,-3 3-1 0,3-2 4 16,0 2-10-16,0 0-3 0,0 0-5 0,0 0-10 0,0 0-3 16,0 2-8-16,0 1-7 0,0-3-10 0,0 2-1 0,0-2-7 0,3 5 6 15,-3 1 8-15,0 1 26 0,3 2 8 0,-1 0 3 16,1 6 0-16,-2 0 1 0,3 2 13 0,1 3 2 0,-2-1 7 16,2 1-32-16,-1 0-4 0,-3-1-3 0,1 2 2 15,1-2 1-15,0 1-6 0,-3-3-13 0,5 2-9 16,-1-4 6-16,-1 2-8 0,2 0 3 0,-1-4-3 0,-1 1-2 15,0-1 3-15,1 0-1 0,-1-1-5 0,-3-3 0 0,3 0 5 16,-1 0 3-16,-1-2-6 0,1-2-2 0,-1 0-6 16,-1-3-29-16,0 0-10 0,0 0-38 0,4-4-15 0,-4 2-40 15,0 0-18-15,4-2-28 0,-4 0-26 0,0 0-9 16,0-1-14-16,0 1 20 0,-4-1-2 0,0 0 23 0,1-1 23 16,0 0 15-16,0 1 30 0,-4-2 39 0,2 3 19 0,0-1 11 0,-2 1 12 15,1-2 11-15,-1 2-2 0,1 0 12 16,-3-1-2-16,1 1 5 0,-2 0 5 0,-1 0 4 15,3 0 6-15,0 1 2 0,0-1 3 0,-1 2-4 0,3 0 7 16,-4-3 6-16,4 3 12 0,-2-1 14 0,3 0 8 16,0 0 18-16,2-3 20 0,0 4 23 0,1-2 2 0,2 2 24 0,-1 0-6 15,1 1 8-15,-2 0 2 0,2 1-11 0,0 1-17 16,0-3-15-16,2 2-7 0,-4-2-26 0,4 3-3 0,-2-3-22 16,3 0-10-16,-3 2-3 0,2-1 5 0,1 3-5 0,-2-4 1 15,1 6-9-15,3-3 0 0,-2 2 0 0,0-2-5 16,3 2 2-16,1 0-6 0,-3-2-3 0,1 2 2 0,0-2-3 15,3 1-3-15,-5-2 5 0,2 3 3 0,3-3-6 16,-5 0 2-16,3 2 1 0,2-3-4 0,0 1 5 0,-2-1 3 16,1-1-8-16,2 0 2 0,-3 1-8 0,1-2-3 15,-1 0-1-15,1 1-3 0,-2-3-3 0,0 3-3 0,3-2 0 16,-1 0 1-16,-2 0 7 0,0 0-3 0,4-1 4 16,-6 1 1-16,3 2 2 0,-3-3 2 0,2 0 7 0,1-1-3 15,-3 0 3-15,4 1 0 0,-6 0-5 0,3-2 7 0,-1 0 1 16,-2 0 0-16,3 0-5 0,-4 1 1 0,3-3-1 15,1 1 4-15,-2 0-1 0,-1-1-1 0,3-2 4 0,-4 2 7 16,3-2 9-16,-3 2 4 0,1-3-2 0,1 0 3 16,-2 3 11-16,2-4 8 0,-1 8 10 0,-1-5-4 0,0 3-3 15,0 1-6-15,3 1 9 0,-3 0-2 0,0 3-11 16,0 0-16-16,0 0-8 0,4 2-12 0,-8-1 1 0,4 2 0 16,0-2-6-16,0 5 6 0,0-2 3 0,0 2 12 0,-3 1 2 15,3-2 22-15,-1 4 1 0,-1-2 0 0,0 0 3 16,1 1-4-16,1-1 1 0,-3 0-5 0,-1-2 3 0,4 3-9 15,0-3 1-15,-1 1 3 0,1-3 2 0,-2 1-5 16,1 0-1-16,-2-1-2 0,3 1-10 0,-2-2-2 16,1 0-9-16,1 1-3 0,0-2-5 0,-4 0-1 0,4-1 3 15,0 2-5-15,0-2 4 0,-1 0-5 0,1 0 3 16,0 0-1-16,-2 0 5 0,4 0-1 0,-4 0-6 16,4 0 4-16,-2 0 1 0,0 0 2 0,0 0-2 0,1-2 3 15,-1 2-4-15,0 0 2 0,0 0 1 0,0 0-3 0,0-1-1 16,4 1-3-16,-4-1-14 0,0 0-25 0,0-1-30 15,0-2-35-15,3 2-65 0,1-1-58 0,-2 3-102 16,-5 0-100-16,3-2-111 0</inkml:trace>
  <inkml:trace contextRef="#ctx0" brushRef="#br0" timeOffset="-64613.28">30560 6239 2017 0,'-9'-3'-47'16,"8"1"47"-16,-1 2-33 0,4-1 5 0,-9-1 8 0,9 0 21 16,-1 0 2-16,1 0 10 0,1-1 58 0,-1 0-39 15,4-1 41-15,-6 0 7 0,4 0 6 0,-4-1-15 0,5 2 12 16,-5-1 5-16,4 0-2 0,-4 0-6 0,0-1 6 16,0 3 3-16,-4-2-5 0,4 3-2 0,-5-3-11 0,2 2-7 0,-3 0-1 15,5 2 7-15,-6-3-2 0,6 1-11 0,-6 1 2 0,7 0-1 16,-6 1 2-16,6-1-3 0,-3 1-5 0,3 0-15 0,-5 0-9 0,5 1-6 15,-1-1-9-15,1 2-2 0,1 0-5 0,-2 2-6 0,-1 1 14 0,2 2 18 0,0 2 5 16,-1 1 0-16,-1 4 7 0,2-2-4 0,-2 4 10 0,1-1-1 16,2 4-13-16,-2-4-16 0,1 6 1 0,-2-3 6 15,4 1-5-15,-5-3 3 0,4 4-10 16,-2-2 1-16,1 0-1 0,-4-1 2 0,4-1-7 0,-3 0-5 0,1-1 0 16,-1 0-6-16,2-2 5 0,-1 0 0 0,-1-1 2 0,3-3 2 0,0 0-4 15,0 0 1-15,0 0-1 0,0-1 5 0,0-1-6 16,0 0 4-16,0-3-8 0,0 0 0 0,0 1 3 0,0-2 1 0,0 0 1 15,0-3-3-15,0 1 3 0,0-1-13 0,0-1-14 0,3 1-11 16,-6-3-29-16,6 7-30 0,-6-5-38 0,8 1-30 0,-1-4-40 16,0 0-23-16,1 0-9 0,-2 1-8 0,3-4 10 0,-3-2 16 15,3 2 21-15,-1-1 25 0,-5-5 36 0,7 7 23 16,-11-6 13-16,12-3 68 0,-3 1-38 0,3-4 66 0,-4 3-40 0,1-3 63 16,2 0-51-16,-2-1 57 0,-1 2-36 0,1 1 5 0,-2-3 4 15,0 1-5-15,0 0 2 0,1-1 0 0,-1 0-3 0,0-1 9 16,-1 1 2-16,-1 0 1 0,-1 1 21 0,3 0-44 15,-3 0 62-15,0 4-37 0,4-1 66 0,-4 0-53 0,4 2 63 0,-1 1-41 16,4 2 48-16,-7 1 5 0,6 5 0 0,-6-3-7 0,7 4 3 16,-7 3-6-16,3 0-10 0,-3 0-19 0,4 0-17 0,-4 3 1 15,0 1 1-15,0 2 0 0,-3 1-1 0,3 4 11 0,-1-1-1 16,1 3 2-16,-3-2 11 0,3 8 10 0,-4-5 1 0,4 2-9 16,-1-1-11-16,1 2-5 0,-5-1 7 0,5 2 4 0,-3-3-11 15,6 2-22-15,-6-2-4 0,3 0-2 0,-4 4-2 16,4-3-8-16,0-2-7 0,0 2 1 0,0-4-4 0,-1 3-1 15,1-3-3-15,-2 0 1 0,2 0-5 0,0-1 11 0,2-1-1 16,-2-2-5-16,1 3 3 0,-1-5-1 0,4 2-2 0,-1 0-1 0,-2-3-17 16,1 0-30-16,5-2-26 0,-4-2-38 0,4 0-24 0,-4-2-25 15,1 2-38-15,-4 2-31 0,3-3-5 0,-3 0-21 16,0 0 0-16</inkml:trace>
  <inkml:trace contextRef="#ctx0" brushRef="#br0" timeOffset="-64323.06">30287 6315 2033 0,'-14'-4'4'0,"1"0"6"16,3-1 19-16,0 5 13 0,5-1 22 0,-3 1 7 0,5-4 14 15,3 4 11-15,0-2 1 0,3 3 2 0,-2-2-16 0,6 2 1 0,-6-1-5 0,3 0-1 0,0 1-14 16,6-1-10-16,-4 2-2 0,4-4-3 0,0 4 1 0,3-4-8 0,2 2-20 0,2-1-1 0,2 0 0 16,-2 0 2-16,7-1-6 0,-4 0-3 0,1-1 3 0,3 3-9 0,-2-1 0 15,0-3-4-15,-1 2-2 0,2 0 1 0,-2 0-2 0,-4 1-1 16,2 0 0-16,-4-2-5 0,0 3 5 0,-4-1 1 16,1 1-3-16,-2 0-23 0,-3-2-24 0,-1 2-27 15,-2-1-44-15,-4 2-37 0,0 0-45 0,0-1-40 0,0-2 10 16,-4 3-23-16,-1 2-30 0</inkml:trace>
  <inkml:trace contextRef="#ctx0" brushRef="#br0" timeOffset="-63993.83">30270 6488 1791 0,'-7'2'5'0,"1"-2"22"0,-1 0 7 0,7 0 21 0,-4 0 21 0,1 0 22 0,3-2 19 0,0 2 22 0,0-4 2 0,6 4 6 0,-5 0-2 0,6 0-16 16,-6 0-7-16,6-2-8 0,-2 4-9 16,4-2-17-16,0 2 0 0,-1-4-19 0,6 2 4 0,-1-2-3 15,3 1-7-15,2 1-8 0,0-5-5 0,2 4 8 0,2-3-10 16,-2 2-5-16,3-1-3 0,-2 1-2 0,1-1-5 16,-1 0-4-16,1 2-1 0,0 1-14 0,0-2 7 0,-1 2-8 15,3-2 1-15,-4 2-7 0,0-1 3 0,0 1-5 0,-1 0-3 16,-3 0 3-16,-1-2-7 0,-2 2 5 15,-3-2-6-15,1 2 6 0,-5 0-7 0,-1 0 4 0,-4-2 1 16,-1 2-1-16,4 0-1 0,-4-1 1 0,0 1 0 0,-4-1 4 0,4-1-11 16,-1 1-27-16,-1 1-17 0,-3-3-34 0,4 3-36 15,-4-3-38-15,-3-1-39 0,0 3-36 0,2 2-32 0,-1-2-19 16,0-3 11-16,4 4-46 0</inkml:trace>
  <inkml:trace contextRef="#ctx0" brushRef="#br0" timeOffset="-63223.16">31213 6236 2041 0,'4'0'-38'0,"0"-2"2"0,1 2 13 0,-3 0 23 15,0-1 5-15,1 1 23 0,-3-4 16 0,3 2 19 0,0 1 43 0,0-3 17 16,-2 1 3-16,3-2-16 0,-4 2-2 0,3-2-2 16,-2 3-6-16,1-2-20 0,0 2 4 0,-2-1-20 0,0 0-10 0,0 2-1 0,-2-3 4 15,2 2-17-15,-2-3-11 0,1 3 4 0,1-3-10 16,-3 4 6-16,-2-3-4 0,1 0-5 0,-1 2-6 15,-2 0-3-15,1 1 3 0,-2-2-3 0,-1 3 1 0,-3 0-6 0,3 0 3 16,-5 4-2-16,3-2 5 0,-3 3-3 16,1 0 2-16,0 3 8 0,-1 1 10 0,1 1 4 0,-1 2-2 15,1 0 2-15,-1 3-1 0,5 0 7 0,-4 0-3 0,2 1-3 16,1 1-7-16,4-2-3 0,0 1 6 0,-2-2 3 0,3 2-2 16,4-3 5-16,-3 1 1 0,4-2-3 0,0 1-8 0,0-4 8 15,4 1-3-15,0-1 7 0,1 1 7 16,1-5-2-16,1 4-2 0,1-4-2 0,-2 1 6 0,5-1-1 0,-2-1-10 15,3 0-9-15,-2-1-16 0,2 2-3 16,1-4 2-16,1 3-3 0,2-4-2 0,-2 0-6 0,3 0-15 16,0 0-31-16,1-4-17 0,-1 4-32 0,0-3-36 15,0 2-29-15,3-4-40 0,-4 1-21 0,1 0-14 0,-2 1-3 16,0-1 1-16,0-2-6 0,0 1 17 0,0-4 50 0,-1 0-26 0,-2 2 38 16,2-2 8-16,-1-2 6 0,0-2-7 0</inkml:trace>
  <inkml:trace contextRef="#ctx0" brushRef="#br0" timeOffset="-62787.77">31492 6242 2291 0,'0'-1'-54'0,"0"-1"20"16,0 4 8-16,0-2 20 0,-5 0 17 0,4 0 12 0,-2-2 15 0,-1 2 13 15,3-3 74-15,-2 5-12 0,-2-4 6 0,0 2 1 0,2 2-14 0,-3-2-4 0,1 3-5 16,0-3 0-16,0 4-14 0,-1-4-3 0,1 4-12 0,-1-4-19 0,1 4-2 0,1-4-7 0,-3 3-5 0,1 1-9 0,2-2-5 0,-1 3 4 0,0-1 1 0,0 3 3 15,0 1 8-15,2 0-3 0,0 0-5 0,1 1-2 0,0 1-4 16,2-2-4-16,-1 3-3 0,1-2-9 0,1-1-4 0,-1 2-1 16,0-2 3-16,2 0 1 0,1 1 3 0,2-2-6 0,-2 0 0 15,2 1 11-15,0-3 2 0,2 2 6 16,-2-3 5-16,3 1-7 0,-1-1 0 0,-1 1 3 0,3-4 5 16,-1 2-7-16,-1-3-8 0,1 2-3 0,-1-2-12 0,0 2 7 0,1-2 1 15,-7-2-2-15,4 0-3 0,-2 2-1 0,2-2 3 16,-4 0-6-16,1-1 11 0,0-1-3 0,-2-2-5 0,3 3 0 15,-3-2 1-15,1 1-4 0,-1-1 6 0,0-3-1 16,0 3-4-16,0-2 1 0,0 0 1 0,0-1 3 0,0 0-8 16,0-1 9-16,0 0-6 0,0-1-5 0,0 0 6 15,-3-1-4-15,3 2-7 0,-3-3-4 0,0 0-4 0,-2 1-6 16,2 0-3-16,-2-1 5 0,1 2-5 0,-1-1-4 0,-2 3 4 16,2 1-4-16,1 2 2 0,-2 0-8 0,3 2 0 15,-1 1-4-15,1 0-14 0,0 2-10 0,0 0-3 0,-1 0-2 16,4 2 2-16,-4 0-18 0,3-2-8 0,-3 5-25 15,3-2-10-15,-1 2-22 0,1 1-33 0,1-2-31 0,0 1 17 16,1-1-27-16</inkml:trace>
  <inkml:trace contextRef="#ctx0" brushRef="#br0" timeOffset="-62047.57">31595 6250 2041 0,'0'-2'3'0,"-4"0"13"0,8-1 13 16,-9 2 13-16,3-2 17 0,-1 2 11 0,3-3 5 0,3 4 5 15,-3-3-1-15,3 3-12 0,-3-2-15 0,4 4-12 0,-4 0-16 0,0-1 6 16,0 3 1-16,1 0-3 0,-1 2-1 0,3 1-2 0,-3 2 2 0,2-2 2 0,-2 6-1 0,3-2-13 0,-3 0-4 0,0 3 23 0,0-2 3 0,0-1 3 0,4 3-5 0,-4-3 3 0,0 0-2 0,0 1-3 0,3-2-5 15,-3 0-21-15,0-2-7 0,2 1 2 0,-2-2 1 0,0 0-3 16,2-1 1-16,0 1-2 0,-1-1 5 0,1-2-7 16,-1 0 5-16,-1-1-7 0,0-2 7 0,0 2-2 0,0-2-1 15,0-1 5-15,0 0-4 0,0 2-2 0,0-2 5 0,0-2 3 16,0 2-5-16,0-1 1 0,0 0 2 0,-1-1-4 16,1 0 2-16,-2-3 6 0,1 1-4 0,-1-1-4 0,0-2 1 15,0 2 1-15,2-3 1 0,0 1-1 0,-3-3 2 0,3 1-4 16,0 0-4-16,0-2 5 0,0-1 1 0,0 0-4 15,0-2-2-15,0 1 7 0,0-5-7 0,0 5 3 0,3-4 4 16,-3 1-4-16,2 0-5 0,2-3 6 0,0 1 3 0,0 1-5 16,-1 0 4-16,2 0-5 0,0 1 1 15,2 2 2-15,-1 1 0 0,3 3 4 0,-1 1-6 0,-1 1 2 0,3 3-3 16,-4 1 2-16,4 2 1 0,-4 2-1 0,2 0 4 0,-2 2-4 16,1 2 0-16,-1-1 1 0,2 4 2 0,-4 1-2 15,1 1 1-15,2-1-4 0,-4 2 2 0,0 1-3 0,0 0 5 16,2 0-3-16,-4 1 1 0,-1-3 2 0,0 1-3 15,-1-1 2-15,-1 2 3 0,-2-3-3 0,1 1 2 0,-2 1-2 16,1-2 0-16,-2-1 0 0,3 0-1 0,-6 0 7 0,1-2-11 16,0 3 7-16,-2-2-5 0,1-1 6 0,-2 0-1 0,-1-1-2 15,5 1 2-15,-3-3-4 0,0 2 4 0,6-2-1 0,-2-1 2 16,3 2 1-16,-2-2-2 0,2-1-4 16,1 2 5-16,0-2 2 0,1 0-7 0,1 0 3 0,0 0-2 0,1-2-1 15,1 2 3-15,0 0 6 0,-1 0-1 0,-1-1-3 16,3 0 5-16,-3-1-1 0,4 2 7 0,-4-1 5 0,3 1 1 15,-3-2-1-15,6 2 0 0,-3 0-4 0,2 0-1 0,0 2 2 16,-1 1-5-16,4-1-5 0,2 3 6 0,-4 0 8 0,4 2-3 16,-4 0 7-16,5 3 4 0,-3-2-4 15,0 1 0-15,-1 1-1 0,1-1-6 0,2-1-9 0,-2 1 2 0,3 1-5 16,-5-1-4-16,1 0 4 0,2-2-3 0,-1 2 6 0,0-2-5 16,-2 1-3-16,1-1 2 0,0-1-1 15,-2 0 7-15,2-1-7 16,-3 1-16-16,4-2-32 0,-2-2-22 0,2 1-35 0,-1-3-37 15,-2 4-47-15,1-1-52 0,2-3-38 0,-2-3 6 0,0 5-58 0</inkml:trace>
  <inkml:trace contextRef="#ctx0" brushRef="#br0" timeOffset="-61414.81">32175 6176 2017 0,'-2'-5'8'16,"1"-2"12"-16,1-1 23 0,1 5 16 0,-2 1 12 0,1-4 19 0,-3 5 15 15,3-5 6-15,3 4-9 0,-6 0-6 0,6 0-3 0,-6-1-2 16,3 1-10-16,-3 4-14 0,3-4-6 0,-3 4-2 0,1-2 6 16,-1 2-1-16,-2-2-10 0,2 1-6 15,-4-1-7-15,0 2-4 0,-1-2 0 0,0 4 0 16,-5-1 2-16,4 1-2 0,-3 0-9 0,-2 1-3 0,5 3 7 0,-3-1-2 15,0 2-10-15,3 0-4 0,-1 2 2 0,-1-2 2 0,2 3 2 0,2 0 1 16,1-1-2-16,-2 0 3 0,2 3 13 16,2-3 4-16,0 1-6 0,0 2-4 0,3-2 4 0,-2 1-6 15,3-1 4-15,0 2 1 0,0-1-1 0,0-2-1 16,4 1 11-16,0-2 2 0,0 0-5 0,3-1 1 0,-1 1-2 16,2-1-1-16,2-2-11 0,-2 2-2 0,1-3-11 15,0 0-10-15,4 0 4 0,-1-2-7 0,0 3 3 0,1-5-3 0,1 2 0 0,2-1-5 16,-2-1-1-16,-1-2 8 0,0-2-19 0,2 1-24 0,-1-1-15 0,-1 0-19 15,-2-2-25-15,0 4-26 0,0-7-31 0,-3 5-21 16,3-4-18-16,-8 2 14 0,3 0-21 0,-4-2-2 0,1 1 3 16,-4 0 11-16,-1-1-2 0,-1 2 7 15,-2-1 11-15,0-3 47 0,-1 1-22 0,0 1 54 0,-4-2 3 0,2 1 5 16,-4 0 25-16,2 0 2 0,-3 2 19 0,-1 4-28 0,0-5 47 16,-2 2-29-16,3 0 24 0,-1 1 17 0,5-2 24 0,-4 1 23 15,1-1 18-15,0 0 18 0,6 4-25 0,-5-4 72 16,5 4-46-16,-2 1 22 0,0 0-12 0,0 2-3 0,2-2-2 15,-1 2-6-15,1-2 45 0,3 2-65 0,-2-2 58 16,2-2-10-16,3 2 7 0,0-2 3 0,2 4 2 16,-2 0-5-16,1-2-2 0,-1 3 9 0,0-2-4 0,0 1 6 15,-1 0 1-15,2-1 7 0,-2-1 0 16,2 0-5-16,4 0-8 0,-1-1-6 0,1 2-1 0,3-4-18 0,5 3-10 16,-5 0-16-16,3 0-19 0,-1 0 4 0,0 0-13 0,-2 0-13 15,0 0-9-15,2 0 3 0,-6 0-8 0,3 0-7 0,-2-2 1 16,-1 2-8-16,0 0-22 0,-3 0-13 0,2 0-40 0,-1 0-41 15,-1 0-45-15,1-1-56 0,-4 2-78 0,1 1-68 0,-1-2-43 16</inkml:trace>
  <inkml:trace contextRef="#ctx0" brushRef="#br0" timeOffset="-38968.91">21654 14632 2115 0,'0'0'-41'0,"0"0"21"0,-66-13 38 0,66 13 22 15,0 0 17-15,0 0 27 0,0 0 13 0,0 0 44 0,0 0 3 16,0 0 1-16,-38-11-7 0,38 11-7 0,0 0-7 0,0 0-14 16,0 0-2-16,0 0 7 15,0 0-19-15,0 0 1 0,-22-10-13 0,22 10-6 0,0 0-7 0,0 0-6 0,0 0-7 0,0 0-13 0,0 0-8 16,0 0-12-16,31-40-3 0,-31 40 3 0,236-69-19 31,-199 62-6-31,0 2 4 0,1-2 3 0,0 1-4 16,0 2-3-16,-3-1 1 0,-1 0-3 0,-4 0 4 15,-4 2-2-15,-2 0-5 0,-4-1-1 0,-4 1-12 0,-5 2-24 16,-3 1-36-16,-1-3-43 0,-4 3-55 0,-5-1-66 0,-6 2-72 16,-1-1-73-16,-7 4-72 0</inkml:trace>
  <inkml:trace contextRef="#ctx0" brushRef="#br0" timeOffset="-38700.04">21822 14541 1887 0,'-2'1'14'0,"2"0"17"0,0 0 27 15,9-1 20-15,-9 5 13 0,3-2 28 0,1 3 8 0,2 4 35 16,1-1-1-16,-1 4-2 0,-1 2-6 0,4-1-4 0,-2 3-5 0,-4 1-17 0,3-2 0 0,-2 1-19 16,2-1-4-16,-2 0-11 0,3-3-16 0,-4 3-18 0,0-2-8 0,0 1-7 0,1-2-8 0,-4 4-14 15,0-4-13-15,0 3-6 0,-4-2-6 0,4 2 0 0,-3-2 8 0,3 2-6 16,-1-3 2-16,-1 1 1 0,2-2-5 0,0 0-1 16,2 3-32-16,-2-5-39 0,1 0-55 0,2-2-57 15,-3 0-71-15,0-2-55 0,4-2-61 0,-4-3-46 16</inkml:trace>
  <inkml:trace contextRef="#ctx0" brushRef="#br0" timeOffset="-38287.3">22420 14547 2383 0,'3'-6'21'0,"1"3"17"0,-4-5 25 0,8 6 2 15,-11 2 20-15,2 0 19 0,1-3 4 0,-4 3-1 0,0 3-12 0,3-3-15 0,-4 1-17 0,2-2-1 0,-4 2-17 16,1-5-15-16,-2 4 0 0,-2 0 8 0,2 0-4 0,-3 0 0 0,0 0 3 0,-1 0 6 0,-2 4 2 0,1-1 3 16,-1 0 2-16,-1 0 4 0,1 1 11 0,-2 1 4 0,2 0-3 0,-2 4-2 0,3-4 15 0,-1 5 3 15,2-1 4-15,-1 4-8 0,2-2-15 0,3 3 0 0,-1 1-5 0,2 1 6 16,-1 0-17-16,4 0-5 0,0 1-3 0,1 0 0 0,0 1-4 0,0-3 1 0,2 2 2 0,2-2-15 0,2 0-1 0,-2-2-2 0,4 2-11 0,-1-4-2 0,2 0 5 0,0 0-10 0,1-2-3 0,5-2 5 0,-1 2-3 15,3-4 0-15,1 1-2 0,2-2 0 0,2-2-25 0,0-2-21 0,5-4-48 0,-3 2-43 0,2-2-53 0,-1-1-66 0,0-6-48 0,-3 4-56 0,0 0-42 0,2-4 0 0,-4 5-34 16</inkml:trace>
  <inkml:trace contextRef="#ctx0" brushRef="#br0" timeOffset="-37739.71">22755 14557 2307 0,'0'-7'21'0,"0"4"13"0,3-5 26 15,2 7 15-15,-3-2 18 0,2 0 16 0,-1 0 9 0,0 3 7 0,1-1-10 0,0-2 5 0,-2 3-25 16,1-2-5-16,-3 2-6 0,0-3-8 0,0 0-3 0,-3 1-13 0,3-1-10 16,-3-2-15-16,0 1-4 0,-4-1-7 0,1 3-12 0,2-2-7 15,-5 0 0-15,1 0-2 0,-1 3-1 0,-2 0 0 0,-2 0 3 0,2 1-3 16,-5 1-1-16,1 0 6 0,0 3-3 0,-2-2 15 15,3 2 3-15,-5 1 1 0,4-2 4 0,0 5 2 0,4-2-2 16,-2-1-6-16,4 0 2 0,1 3-12 0,4 0-1 16,1-2-4-16,2 1-2 0,1 1 0 0,1-1 7 15,2 0 6-15,1 1-5 0,0-2 3 0,5 0 6 0,-2 3 10 16,3-5 10-16,-1 3 4 0,4-1-3 16,-4-1 2-16,4 1-4 0,3 0 6 0,-2-1-8 0,0 0-8 0,2 0-12 15,1 1-6-15,-1-1 0 0,2-1-10 0,0 0 6 0,-3 1-9 16,2-1 7-16,-3 0-2 0,2-1-4 0,-1 1 3 15,-4-1 2-15,3 1-1 0,-8-1-2 0,1 1 7 16,-3 1-12-16,1-3 3 0,-4 3 0 0,-1 0 4 0,0-3-12 16,0 3 7-16,0-1 5 0,0 0-8 0,-1 0 5 15,-4 0 3-15,2 0-2 0,-2 1-4 0,-3 1 4 0,-4-2-1 16,-1 0-2-16,-1 1-1 0,-2-3 4 0,0 3-4 16,-1-2 5-16,1 0-8 0,2-1 9 0,3-1-2 15,-2 1 0-15,4-1-1 0,1-1-1 0,-2-1-1 16,4-1 3-16,-2 0 1 0,3-1-7 0,-1-1 0 0,-2 0 1 15,3 1 6-15,-1-2-7 0,3 1 3 0,-2 0-3 0,2 0 4 16,-1-1-6-16,0 0-16 0,3 2-26 16,1-2-14-16,0 3-29 0,-2-4-31 0,2 3-30 0,2-2-25 0,-2 0-36 15,0 0-27-15,-4 4-31 0,3-3-27 0,-2-2-25 16,-1 3-7-16</inkml:trace>
  <inkml:trace contextRef="#ctx0" brushRef="#br0" timeOffset="-36557.18">22986 14155 1944 0,'-6'-11'-24'0,"4"2"4"0,-1 4 27 0,-7 0 9 0,5 1 1 0,-5-6 14 0,2 7 7 15,-4-7 8-15,3 7 34 0,-4-3 6 16,1-1-19-16,4 3-3 0,-2-1 7 0,4 2 0 0,-8-2 6 0,4 3-7 16,-6-1-7-16,-1 2 8 0,-3 1 4 0,-3-1 0 15,-7 1-6-15,-1-1-12 0,-1 2-11 16,-1-1 3-16,-3 1 4 0,1-1-12 0,-3 1 2 16,1 1-2-16,-2-1 1 0,-2 1 3 0,0 2-1 15,-1-2 4-15,-2 4 3 0,1-2-5 0,0 0-6 0,-2 1-3 0,4 2-3 0,-5 0 6 16,3 0 9-16,-1-1-5 0,5 2-3 0,-4 0 5 15,5 3-8-15,-5-4 4 0,7 4-1 0,-1-1-3 16,-1-1-10-16,2 3 1 16,2 0 11-16,0 2 10 15,-2-1 3-15,3 2 1 0,3 0 2 0,1 2-1 0,2 1 0 16,2-3 6-16,3 5-10 0,-5 1-13 0,3 0 5 0,4-1-5 0,-4 2 7 0,-3-1 0 0,2 4-5 0,1-3-9 0,-3 3-7 16,6-1-7-16,-1 1-5 0,4-2 4 0,-2 1-13 15,5 1 1-15,0-1-4 0,5-2 7 16,-3 2-6-16,5-4 6 0,1 3-4 0,1-1-3 15,1 1 10-15,2-2-5 0,2-1 9 0,-3 1-5 0,4-1 5 0,4 0-1 16,-4 0 7-16,1-2 7 0,2 1 3 0,1-2 1 0,2 1 1 16,-3-2 14-16,2 3 4 0,-1-4 3 0,0-1-5 0,0-1-4 0,1-2-8 15,-1-2 0-15,1 1 4 0,0-2-20 0,-2-2 0 16,2 2 0-16,2 0-1 0,-2 1-4 0,0 2-4 0,0 1 5 16,2-1-8-16,1 0-1 0,0 1 0 15,2-1 0-15,0 2 7 0,0-3-6 0,1 0 7 16,1 3 0-16,2-4-4 0,-1 5 4 0,0-5-3 0,3 2-3 0,-2 0-2 15,3 0 5-15,2-1-6 0,-3-1-5 0,4 1 12 0,-7-2-1 16,5 1 2-16,-6 0 10 0,2-2-8 0,2-1 2 0,3 1 6 16,1 1 7-16,-2-4-57 0,9 2 51 0,0-2-47 15,4 1 32-15,1-1-38 0,1 1 46 0,-1-1-49 16,0-1 40-16,3 3 12 0,-1-4-21 0,1 1 15 16,3-1-12-16,1 0 13 0,1 0-19 0,1-2 25 15,2-2-19-15,0 0 4 0,1 0-5 0,0-3 4 0,1-1-1 16,0 1-1-16,-2-2-4 0,1-1 2 0,-1 1-7 0,0-1 11 15,1 0 2-15,-1-3 1 0,2 1-8 0,-3-1 7 0,1 1-2 16,2-3-8-16,-4 2 7 0,-2-3-10 16,-5 1 10-16,-1-1-5 0,-4 0 4 0,1-1-2 0,-3 1 4 15,0-3-6-15,-1 2-5 0,1 0 7 0,0-2-8 0,1 3-2 16,-3-1 4-16,1 1-5 0,0 2 6 0,-3 2-2 16,-2-4 10-16,0 0-7 0,1 5 1 0,-4-7-1 15,0 4 2-15,-1-7 0 0,-1 1 0 0,1-5 0 16,-4 6-6-16,1-2 12 0,-1-1-1 0,0-1-1 0,-2 0-7 15,2 2 5-15,-3-2-10 0,0 1 8 0,0 0-3 16,-1-2-7-16,-1 2 10 0,-2-3-6 16,4 0 6-16,-4 2-5 0,2-3 11 0,-3 3-12 0,-2-1 12 15,-2 1-7-15,3 2-8 0,-4-2 6 0,1 2 4 0,-2 3 1 16,-3-2-8-16,3 4 10 0,-4-4-2 0,-2 3-4 16,2-1 5-16,-3 2-6 0,-4-2 3 0,0 3-6 15,-1-3 8-15,0 2-10 0,-4-2 5 0,-2 3-1 0,2-3 4 16,-4 3-1-16,2-1-1 0,-1 0-2 0,-2-1 2 0,0 3 4 15,2-2 2-15,-2 2-4 0,0-2 0 0,1 4-3 16,-1-4 6-16,2 3-7 0,-2 2 10 0,0-3-5 0,1 4-2 16,0 0 1-16,-1-2 4 0,4 3 2 0,-3 0-7 15,3 1 7-15,6 0-9 0,-2 2-11 0,-1 0 14 0,0-1-4 16,2 3 5-16,-4-1-11 0,4 3 19 0,-4-2-13 16,-3-1 8-16,0 3-9 0,0 0-1 0,0 0-12 15,1 0-30-15,0-1 45 0,0 2-80 0,2-1 1 0,-1 3-68 16,3-3 13-16,0 2-99 0,2 0 1 0,3-1-86 15,-1 1-79-15,-2 2-63 0,4-3-57 0</inkml:trace>
  <inkml:trace contextRef="#ctx0" brushRef="#br0" timeOffset="-29699.05">22367 15571 1927 0,'0'0'-22'0,"-26"-47"56"0,26 47-2 0,0 0 16 15,0 0 2-15,0 0 35 0,0 0-3 0,0 0-5 0,0 0 6 16,-13-28 6-16,13 28-3 0,0 0-14 0,0 0 1 0,0 0 0 16,0 0 0-16,0 0-1 0,0 0-6 0,-5-25-13 0,5 25-4 0,0 0 8 0,0 0-9 0,0 0-8 15,0 0-17-15,0 0 3 0,0 0 6 0,0 0 5 16,0 0 0-16,0 0 10 0,0 0 1 0,0 0 13 0,0 0-1 16,0 0 4-16,-46 89-23 0,41-72-7 0,0 0-7 15,1-3-8-15,0 2-1 0,0 0-8 16,-1-1-1-16,2-3-2 15,2 2 2 1,-4-2-2-16,1-1-8 16,0 0 6-1,1-2-5 1,0-1 3-16,0 1-2 16,-1 0 1-16,1-4-1 0,2 4-2 0,-3-4 7 15,3 0-6-15,-1-1 2 0,2-1-12 0,0-1-35 0,2 1-39 0,-1-1-45 0,1 0-41 0,0 0-58 16,-2 0-39-16,0-4-56 0,1 1-3 0,-1 1-31 0,2-3-20 0</inkml:trace>
  <inkml:trace contextRef="#ctx0" brushRef="#br0" timeOffset="-29427.81">22263 15504 1927 0,'0'-8'13'0,"0"1"23"0,4 2 15 0,0 3 21 0,-4 2 3 16,1-3 17-16,1 3 20 0,0 0 9 0,-1 3 6 0,3-3-4 0,0 3-7 0,0 1-9 0,0 0 9 0,0 1-6 0,1 1-9 0,0 1 11 0,0 1-11 0,3 0-14 0,0 1 5 0,1-1-6 15,1 3-9-15,1-2-10 0,2 3-5 0,-1-2-19 0,2 1-9 0,-2 0-4 0,1 1-11 0,-1-2-8 0,-1 1-2 0,1 0-2 0,-2-1-7 0,0 0 0 0,-1-1 0 0,-1-4 5 0,-2 3-3 0,-1 1-1 0,2-4-1 0,-3 0 1 0,-1 2-2 0,0-4-31 0,1 0-23 0,-1-2-38 0,-2 0-29 16,3-1-38-16,-4 0-49 0,-4 4-56 0,4-4-34 0,-1-4-17 0,-2 3 6 0,-1-2-12 0,-2-1-33 0</inkml:trace>
  <inkml:trace contextRef="#ctx0" brushRef="#br0" timeOffset="-29297.01">22353 15494 1688 0,'-8'-7'8'0,"4"-1"28"0,-3 7 14 0,0-1 13 0,3 0 25 0,1 2 23 0,0 3 27 15,0 2 11-15,0 2 31 0,3 0-8 0,0 1 13 0,-4 1 11 0,4 5 1 0,0-1 1 0,4-1-15 0,-3 3 20 0,4-1-30 0,-2 2-18 0,5-2-19 0,5-1-21 0,-5 3-25 0,1-1-16 0,0 0-11 0,3 0-33 0,-3-1-5 0,4 0-5 0,-4 0-30 0,3 0-56 0,0-1-73 0,-1-1-89 0,-3 3-103 0,0 0-95 0</inkml:trace>
  <inkml:trace contextRef="#ctx0" brushRef="#br0" timeOffset="-22312.42">31083 12704 1493 0,'4'-6'11'0,"-4"-1"7"0,3 3 6 0,-1-1-44 16,3 3 47-16,-2-1-31 0,-3-1 60 0,5-1-47 15,-5 5 59-15,3-6-49 0,-3 4-6 0,5-1 61 0,-5 1-34 0,0-2 35 16,4 2-42-16,-4 0 59 0,3-2-60 0,-1 3 62 0,3-1 8 0,-5-2 0 0,0 4 2 16,0-1-1-16,0 1 10 0,-4 0-3 0,4 1-4 0,-3-1-19 0,0 0-7 15,-1-1-15-15,0 1-14 0,0-2-3 16,-1 0-29-16,-3 1-8 0,-1-2-5 0,1 2-5 0,-2-2-1 15,-2 2-2-15,-1 1 3 0,-3 0-5 0,-2 0 7 0,-2 1-7 16,1 2 8-16,-3-1 15 0,-3 3 11 0,-1-2 3 16,1 3-3-16,-5-1 5 0,3-1-3 0,-3 3 11 0,0 1-9 15,0-1-8-15,-4 2-4 0,4-2-3 0,-3 5 4 16,0 0 4-16,0-1 7 0,-2 3-12 0,2-2 1 16,0 3 0-16,0-2-7 0,1 5 1 0,0-3-3 15,2 0-1-15,0 1-9 0,2 1 9 0,-1 2 4 0,5-1 9 0,1 1 12 16,-1-2 4-16,4 3 3 0,-1 1-5 0,4 0 4 15,2 1 0-15,5-2 2 0,-2 2 9 16,7 0-2-16,-1-1-6 0,3 2 0 0,1-4 3 0,2 6-6 0,0-6 2 0,0 2-1 16,0 0-25-16,0 0-2 0,0-2 6 0,0 1 5 15,0 1 12-15,3-2-3 0,1 2 6 0,4-4-3 16,0 5 4-16,4-3-6 0,1 2-1 0,2-2-12 0,5 2-15 0,2-2 9 16,-2-1-6-16,3 1 2 0,0 0 5 0,1-1-7 15,3 1 1-15,-1-2 10 0,3 2-2 0,1-4 2 16,5 3 0-16,-4-5-7 0,7 2-2 0,1-4 3 0,0 0-4 15,4-3-5-15,1 0 7 0,3-3-4 0,3 2-3 16,3-3-2-16,2 2 3 0,4-5 3 0,-2 7-1 0,8-5 23 16,-2-2-7-16,2 1-1 0,0-2 1 0,-1-1 4 0,-3-1-4 15,0-1-8-15,1-1-20 0,-4 0 2 0,2-2-6 16,-2 3 1-16,-5-3-3 0,4 1 0 0,3 0-23 0,-3-4 8 16,2 1 19-16,-7-6-26 0,2 4 23 0,-2-6 1 15,-4-3-22-15,2-2 25 0,-6-1-1 0,4-1 20 16,-5-1-2-16,0 1-16 0,-4-2-20 0,-1-1 24 0,-2 0-2 0,-3 2-3 15,1-1 21-15,-4-1-20 0,0 1 4 0,-4-3 15 16,1 5 1-16,-3-1-19 0,-6 0-1 0,0 0 3 16,-3 2 1-16,0-2-28 0,-5 2-1 0,1 1 24 0,-3-1-22 15,-3 0-2-15,-2 1 20 0,-2 0-26 0,-2-2 4 16,-2 4 26-16,-2-1-3 0,-2-2-21 0,-7-1 21 0,3 0-2 16,-4 3-1-16,-2-2 6 0,-5 3-8 0,-3-3-2 15,-1 4 8-15,-6-1-6 0,-1-1 1 0,-5 5 3 0,-2-1-2 0,-6 2 3 16,2-1 2-16,-5 3 1 0,-2 2-7 15,-1 1 4-15,-2 2 1 0,2 1 2 0,-3 0 2 0,-1 0-5 16,1 2 6-16,3 1-3 0,-2 1 3 0,0 0 0 0,7 2-1 16,-2-2 0-16,1 4 2 0,4-2 0 0,8 2-5 0,-2 0 4 15,3 1-3-15,5-1 1 0,-4 2-2 16,4 0-10-16,2-1-3 0,-2 2-13 0,0 1-4 0,3-1-5 0,0 3-6 16,4-2-24-16,2-1-17 0,-1 2-14 0,5-2-31 15,1 2-29-15,-2 1-26 0,2-1-43 0,2 0-37 16,2 1-49-16,-2 1-42 0,-2 0-58 0</inkml:trace>
  <inkml:trace contextRef="#ctx0" brushRef="#br0" timeOffset="-21432.23">30675 13231 2240 0,'3'-9'19'0,"1"3"21"0,1 1 9 0,-4 2 25 0,-1-2 9 0,4 3 21 0,-4-2 16 15,0 4 2-15,0-1-11 0,1 1-17 0,-1 1-12 0,-1 0-25 0,1 4-12 0,0-5-21 0,-4 3-14 0,4 2-3 0,0 0 26 16,-1 1 3-16,1 4 9 0,-2-1 2 16,4 2 2-16,-4-1 3 0,1 4 8 0,-1-1 7 15,4-1-29-15,-2 0-5 0,0-1 0 0,0 0-4 0,0 1 2 0,0-1-1 16,1-2-11-16,-1 1-1 0,0-1-5 0,0-2-6 16,0-1-3-16,-1 2 1 0,1-2-3 0,0-2-2 0,-2 1 9 0,2 0-8 15,0-1-1-15,0-1 4 0,-3 0 0 0,3-1 2 16,0-2 0-16,-1 2-2 0,1-2-1 0,0 0 3 0,0-2-1 15,0 2 14-15,0-2 12 0,0 0 2 0,0-2 11 0,0 2 7 16,1-3-3-16,2 1-6 0,-3-3 6 0,3-2-13 16,-1 2-16-16,-1-2-4 0,3-1-12 0,-3-1-4 0,2-2 2 15,1-1-1-15,1 1-4 0,-2-3 4 0,0-1 0 16,3 0-1-16,-1-1 2 0,-4-1 0 0,4 1-3 0,-2-1 6 16,4-2-6-16,-4 1 0 0,4 1-2 0,-3-1 2 0,2 0 0 15,1 2-2-15,-1 1 1 0,2 3-1 0,-2 1 4 16,0 3-5-16,2 3 6 0,2 2-4 0,-6 1-3 0,3 1 1 15,-2 3-1-15,-1 0 1 0,4 0-2 0,-3 4 2 0,0 1-4 16,1 0 7-16,-3 3 4 0,4-3 0 16,0 6 0-16,-2-2 0 0,0 3-1 0,0-1 1 15,0 3 2-15,-1-1-2 0,2 1-5 16,-4-1 4-16,1 2 4 0,0-1-3 16,1-1 4-16,-1 1 2 0,-2-3-6 0,1 2 1 0,0 0 3 0,1-2-3 15,-2 0-8-15,-1 0 7 0,2-2 0 0,-2-2-5 0,0 4 7 0,0-4 0 16,0 0-4-16,-2-2 6 0,2 0 6 0,-1 0-8 0,1 0-6 15,-2-2 6-15,2-1-6 0,-1-1 4 0,1 1 4 0,-2-2-5 16,4 0 0-16,-2-2 11 0,0 1-1 0,0 0-2 0,0-3 4 16,0 1-3-16,0-4-7 0,0 2 3 0,0-2-4 15,1-2-6-15,1 0 2 0,-1-3 1 0,3 0 2 0,0-2-3 16,-1 0 4-16,2-1-1 0,1-3 2 0,-1 1-4 16,3-1 7-16,-2 1-5 0,2-1-3 0,0 0 2 0,0 4 2 15,3-1-4-15,-1 2-4 0,-2 0 10 0,1 5-10 16,0 0 6-16,0 3-4 0,-1 2-1 0,1 1-7 15,-1 4 4-15,-3 1 11 0,3 2-3 0,-1 0 0 0,0 1-3 16,-1 3 7-16,-1 1-1 0,0 3 8 0,2 1 0 0,-4-1-13 16,4 2-1-16,-4-1 9 0,2 2-1 0,-4-1-7 15,3 0 8-15,-1-1-6 0,-1 1 3 0,0-3 1 16,0 1 0-16,-2 0-4 0,0-2-2 16,1 3 10-16,-1-4-6 0,-1 1-4 15,-1-1 0-15,0-2 4 0,0 1-24 0,0 1-16 0,1-2-28 16,-3 3-29-16,3-5-47 0,-1 2-28 0,1-4-54 0,-3 0-52 0,0-1-35 15,0-1-33-15,3-4 7 0,-3 2-70 0</inkml:trace>
  <inkml:trace contextRef="#ctx0" brushRef="#br0" timeOffset="-21147.08">31342 13001 2503 0,'3'-5'18'0,"-3"-3"23"0,0 5 13 0,1 3 8 15,-1 0 17-15,-1 3 11 0,-1 1 18 0,1 3 25 0,-1 1-3 16,2 2-12-16,0 0-4 0,2 4-7 0,-2 0-10 0,0 2-13 16,1 0-12-16,1 1-22 0,-1 1-15 0,1-4-10 0,-2 5-6 15,2 0-2-15,-1-1-2 0,-1 1-4 0,0-1 1 0,2-1-7 0,-2 1 2 0,0-1-3 16,0-1 2-16,0 0 1 0,0-2-5 0,0-2 0 0,0 2-29 0,0-1-20 0,0-4-38 0,0-2-16 0,0 0-48 0,-2-3-41 0,-1-1-37 15,0 0-38-15,-2-1-19 0,0-6 29 0,-2 3-22 0,0 1-40 16</inkml:trace>
  <inkml:trace contextRef="#ctx0" brushRef="#br0" timeOffset="-20841.79">31213 13068 2057 0,'0'-15'12'0,"0"1"24"0,7 2 18 0,-7 6 17 0,1-3 24 0,3 5 13 16,-1-3 26-16,2 5 11 0,-2-1-2 0,4 1-8 0,0 1-5 0,1 0-4 0,2 1-17 0,-1-2 0 0,4 2-12 0,2-2-3 0,0 2-2 0,0 0-5 0,1 0-7 0,1 0-10 0,1 2-2 0,2 1 0 0,1 1-15 0,-3 1-1 0,-5 0-8 0,0 4-5 0,0-1-10 0,1 2 1 0,-4 0-6 0,-2 1-11 0,-2 2 0 0,-1 1-5 0,-1 1-2 0,0-2 1 0,-1 4-1 0,-6-1 1 0,-1-1 2 0,0 3 1 0,-1-2-2 15,0-2 1-15,-3 2-2 0,0 0-5 0,-1-4 1 16,-4 0-2-16,0-1 2 0,0 1-7 0,-5-3 2 0,-2 0-1 16,2-2-2-16,-3 1-22 0,3-2-8 0,3-1-9 15,1 3-34-15,3-5-13 0,0 5-26 0,3-8-43 16,2 2-28-16,1-5-15 0,2-2-28 0,-1 0-29 16,3-1-8-16,2-2-20 0,1-4 28 0,3 1-4 0,0 2-47 15</inkml:trace>
  <inkml:trace contextRef="#ctx0" brushRef="#br0" timeOffset="-20362.59">31701 12985 2291 0,'11'-6'20'0,"0"-3"17"15,4 1 28-15,-5 3 13 0,3 2 23 0,-7 0 20 0,3 0 12 0,-1 1 19 0,-3 1-10 16,-1 2-3-16,-3-2-11 0,-1 1-13 0,-5-2-15 0,5 2-13 0,-3 0-9 0,1 0-13 15,-2 2-10-15,0-2-17 0,1 1-11 0,-4 1-2 16,0 4-6-16,-2 1-3 0,1-2-1 0,-6 6 3 0,2 0 2 0,-3 1 1 16,2 4 9-16,0-3 21 0,2 5 4 0,2-2 2 0,1 1-3 15,-1 0-3-15,2 0-6 0,1 0 5 0,6-1-16 0,-4-1-17 16,1 0-9-16,2 0-4 0,2-2 1 0,2 1-5 16,1-4 4-16,2 1-1 0,1-1 1 0,5-2-1 0,-2 1 1 15,1-3 1-15,3 2-5 0,2-3 4 0,-1 3-3 0,3-5-5 16,2 3-2-16,1-4-33 0,-5 3-17 15,6-2-34-15,-6-3-28 0,4 5-30 0,-2-8-31 0,-4 1-31 16,2-3-41-16,-7 1 2 0,-6-4-13 0,4 1-5 0,-2-4 2 16,-4-2 51-16,-1 2-27 0,-5 0 53 0,-3 1 32 0,4 1 20 15,-3-2 25-15,-4-1 36 0,0 0 34 0,2 4-17 16,-9-3 77-16,5 2-11 0,0 0 37 0,0 0 19 0,6 0-17 16,-8 2 71-16,5 0-39 0,-2 1 18 0,0 1 2 15,3 1 12-15,-4 0 2 0,7 1 10 0,-4 2 48 0,6 0-52 16,0 2 58-16,0 0-14 0,7 1 0 15,-6 2-5-15,6-1-13 0,-2 2-12 0,-1-2-9 0,4 2-17 0,-1-3-16 16,5-2-6-16,-2 1-22 0,7 0-8 0,-1 0-17 0,1-1-6 16,1 0-15-16,-1 2-1 0,1-1-10 0,-1 1-1 0,1-1-4 15,-3 1-26-15,0-2-26 0,2 1-43 0,-4-1-55 0,-1-3-69 16,-2 2-95-16,-2-2-70 0</inkml:trace>
  <inkml:trace contextRef="#ctx0" brushRef="#br0" timeOffset="-19601.87">29760 12130 1759 0,'-1'-2'5'0,"1"-3"26"0,0 1 8 0,0 1 17 15,0 1 21-15,0-3 19 16,1 4 19-16,-1-6 20 0,2 5 5 0,-1-2-27 0,-1 4 5 0,0-2-8 16,2 2-22-16,-2 2-19 0,0 1 1 0,0 3-3 0,2 0 8 15,-1 3 7-15,-1 2-7 0,4 3 4 0,-1 2 4 0,0 3 7 16,1-2-18-16,-1 3-17 0,-3-1-21 0,4 3-4 0,-4-2-1 15,0-1-14-15,0 1-8 0,0-4-1 0,0 2-5 16,0-2 1-16,0 2 0 0,0-2 4 0,0 0-6 16,0 0 3-16,0 2 4 0,0 1-3 0,0-5 1 0,1-3-14 15,1-1-24-15,-1-1-46 0,3-3-37 0,-3-2-29 16,-1-1-34-16,0-2-46 0,0-2-36 0,4-2-29 0,-4 0 12 0,3-4-6 16,-2 1-23-16</inkml:trace>
  <inkml:trace contextRef="#ctx0" brushRef="#br0" timeOffset="-19384.34">29871 12177 1531 0,'2'-16'55'0,"1"-3"-24"0,0 3 23 0,0 7 16 16,-3 1 20-16,2 0 20 0,-2 2 12 0,0 4 9 0,0 2-33 0,0 0 43 0,0 6-4 0,-2-1 1 15,2 5-6-15,-2 4 5 0,2 2-3 0,0 6 12 0,0 0-14 0,2 1-6 0,0 0-3 16,-2 0-2-16,1-3-12 0,2-1-21 0,1-2-12 0,-3-3-19 0,2 4-9 0,1-4-13 15,-1 3-12-15,0-2-18 0,1-1-2 0,0 1-4 16,-1 3 0-16,0-2 2 0,-1-1 2 0,1-1-28 16,2-3-39-16,0 2-48 0,-1-2-50 0,-4-3-50 0,0 0-57 15,1-2-52-15,-1-3-19 0,0 0-32 0</inkml:trace>
  <inkml:trace contextRef="#ctx0" brushRef="#br0" timeOffset="-19143.95">29590 12303 2057 0,'-12'-7'17'0,"0"1"23"0,6 1 22 0,3 1 25 0,-1 4 19 15,3-5 8-15,2 1 19 0,4 1 12 0,4 0-18 0,2 0-21 0,2 1-18 0,6 2-26 0,3-4-15 16,2 4-7-16,5-5-22 0,4 3-4 0,1 1-3 0,3-2 0 0,-1 0-1 0,1 0 2 0,1 1 0 0,-1-1-5 0,-5 2 7 15,-5-2-8-15,2 2 1 0,-7 1-8 0,0-4-18 0,-8 3-38 16,0 2-36-16,-8-2-35 0,-2 2-47 0,0 3-36 16,-2-4-47-16,-4 4-13 0,-6-3-70 0</inkml:trace>
  <inkml:trace contextRef="#ctx0" brushRef="#br0" timeOffset="-18924.8">29655 12394 2299 0,'-4'2'-30'0,"4"-4"20"0,4 2 26 0,0 0 23 0,1 0 32 0,3-1 8 0,0 0 29 0,1 0 10 0,4 1 34 0,-4-2 4 0,9 2-13 0,-5-3-22 0,5 1-18 0,-2 1-2 0,5-3-28 0,-3 3-9 0,3-4 0 0,1 2-26 0,0-1-12 0,-1 2-3 0,1-3-11 0,0 4-13 0,-1-3-28 0,0 4-38 0,-3 0-53 0,-3-3-62 0,-1 6-64 0,-5-3-68 0,3 0-68 0</inkml:trace>
  <inkml:trace contextRef="#ctx0" brushRef="#br0" timeOffset="-18505.11">30409 12122 2041 0,'-2'-5'9'0,"0"-1"22"0,2 3 15 16,0-1 16-16,-1 4 19 0,-2-3 28 0,1 1 20 0,-1-4 23 0,0 5-3 0,0-1 5 16,0 1-5-16,-4 1-1 0,1-1-6 0,0 2-22 0,-2-4-13 15,3 3-11-15,-3-1 1 0,5-2-21 0,-5 1-6 0,3-1-11 0,1 3-8 0,-3 0 3 0,4 0 19 16,-4 2-6-16,0 1-3 0,0 1-3 0,3 3 4 0,-4 1 10 15,3 0 3-15,-4 2-8 0,2 3-16 0,-2-1 0 16,1 1-6-16,2 3 2 0,-2-1-9 0,0 1-13 0,1-1-6 16,1 1 8-16,0 1-2 0,3 0-3 15,-2-2 1-15,2-3-1 0,-1 2 1 0,4-5-2 0,-1 2 8 0,2-3-16 16,-1-1-4-16,4-2-4 0,-1-1 3 0,2 1-1 16,-1-3 3-16,3 4-4 0,4-1-2 0,-2-3 3 0,2 2 0 15,3-4-2-15,-1 3-3 0,3-5-9 0,0 4-17 16,4-5-21-16,1 1-24 0,-5-1-23 0,6-1-48 15,-3 0-29-15,0 0-32 0,0 1-30 0,0-1-19 0,-2-3-15 16,-2 3-22-16,-2-1-5 0,-4 2 9 0,2-2-6 16,3-2-9-16,-6-4 38 0,-2 2-21 15,2 2-22-15</inkml:trace>
  <inkml:trace contextRef="#ctx0" brushRef="#br0" timeOffset="-17943.84">30636 12085 1302 0,'2'-3'-6'0,"1"7"10"0,-4-5 3 0,2 2 0 15,-2-1 0-15,1-4 9 0,1 4 5 0,-1 0 10 0,0 0 18 0,0-2-4 16,4 1-32-16,-4-1 63 0,3 2-44 0,-3 0 48 0,0 0-39 15,0 2 0-15,0-4 0 0,0 7 5 0,-3-5 30 0,6 0-48 16,-6 0 51-16,6 0-43 0,-3-3 41 0,0-2 5 0,0 4-11 0,0 1-3 0,0 0 9 16,0 0 0-16,0 0 0 0,0 0-12 0,0 0-1 0,0 0-4 15,0 0 12-15,0 0 3 0,0 0-9 0,0 0-5 16,0 0-2-16,0 0-1 0,0 0 5 0,0 0-1 0,0 0-10 16,0 0-6-16,0 0 0 0,0 0-9 0,0 0-3 0,0 0-7 15,0 0-2-15,0 0 8 0,0 0-4 0,0 0 0 16,0 0 0-16,0 0 8 0,0 0 4 0,0 0 6 0,0 0 0 15,0 0-14-15,0 0 8 0,-24 64 10 0,24-64-3 16,0 0-10-16,0 0-4 0,0 0-4 0,0 0 1 16,0 0 0-16,0 0-7 0,-2 102-9 0,2-102 5 0,0 0 1 15,0 0-1-15,0 0 3 0,0 0 2 0,33 73-4 16,-26-68-14-16,-3 0-4 0,5 0 6 16,-2 0-1-16,-1-1 1 0,2-2 1 0,1-2-2 15,1 0 2-15,0-2-6 0,0-2 4 0,0 2-7 0,2-9-10 0,-4 6-10 16,4-1-9-16,-4 1-1 0,2-7-13 0,-4 2 6 15,2 5-3-15,-2-6 0 0,0 3 12 0,-2-3 10 0,0 0 6 16,0-1 1-16,2 0 1 0,-6-2-4 0,3 1 7 0,-3-1 5 16,0-1-7-16,0 2 5 0,0-1-2 0,-3 2 2 15,1 0 0-15,-2-2 2 0,-1 3 1 0,2 1-3 0,1 1 2 16,-1 2-5-16,0 1 2 0,-1 1-2 0,3 2-12 16,1 2-13-16,-3 1-12 0,3 0-16 0,-2 2-11 0,2 0-25 15,-3 0-15-15,6 1-34 0,-6-3-16 0,2 6-23 0,1 0-31 16,1 0-23-16,-1-2-28 0,5 0 14 0,-1 5-26 15</inkml:trace>
  <inkml:trace contextRef="#ctx0" brushRef="#br0" timeOffset="-17534.24">31103 12108 1815 0,'6'-4'29'0,"3"1"10"0,0-3 29 0,-3 4 16 0,-1-1 19 0,0-1 21 0,-5 0 15 0,1-1 31 0,1 1-21 0,-4 0-5 0,2 1-21 0,0 3 1 0,-1-3-18 0,-4 5-18 0,0-5-10 0,2 1-31 0,-4 0-10 0,1-1-1 0,-2 1-5 0,-1 2-21 0,1-3 0 0,-5 1-3 0,5 2-1 16,0 2 2-16,-2-2-2 0,3 3 3 0,1-3-4 0,-2 1 2 0,3 3 5 0,2 0-3 0,-2-1-5 0,2 1 1 0,1 0 5 0,1 3-3 0,2-1 0 0,1 1 5 0,0 1 1 0,4-1-3 0,-3-1 0 0,3 3-4 0,1 0 2 0,-1-3 3 0,1 3-8 0,3-1 1 0,-3 2-7 0,2-2 3 0,0 0 6 0,0 3-1 0,-3-2-2 0,0-2-1 0,2 2 5 0,-5 0-7 0,4 0 6 0,-7-1 2 0,3-1-5 0,-3 0-2 0,0 1-6 0,0-2 3 0,-3 0-2 0,-1 2 5 15,-2-3-2-15,-2 1-2 0,0 1 0 0,-1-2 7 0,-4 0 2 0,0-1-4 0,0 1 1 0,0 0-3 0,-3 0-3 0,2-2 3 0,-2 0-15 0,2-3-15 0,2 2-13 0,2-2-19 0,0 0-8 0,5-4-30 16,0 3-9-16,2-7-38 0,1 5-12 0,2-2-13 15,0 3-9-15,0-2-10 0,4-1-24 0,2-7 37 0,-1 5-29 16,3 2-17-16</inkml:trace>
  <inkml:trace contextRef="#ctx0" brushRef="#br0" timeOffset="-17102.41">31255 12004 1960 0,'0'0'14'0,"3"0"22"0,2 0 16 0,0 3 26 15,2-6 17-15,-2 3 18 0,5-2 7 0,-2 2 9 0,2-3 7 0,3 3-13 0,-2 1-18 0,3-1-14 0,3 4-11 0,-2-4-15 0,1 3-5 0,1-3-7 0,2 4-20 0,-3-4-5 0,0 1 0 0,-3-1-14 0,-1 0-5 0,-1 0 0 0,-1 0 0 0,-1 0-10 0,-3-1 0 0,2-1-4 0,-1 0 5 0,-2 2-1 0,0 0 2 0,-1 0-2 0,-4-3-5 0,0 3 6 0,0-2-15 0,0 0-11 0,-4 0-14 0,0-3-20 0,1 3-6 0,-3 0-5 0,1-3-6 0,-2 3-5 0,1-3 4 16,2 5-2-16,0-4 11 0,-4 3 17 0,2-1 7 16,3 1 8-16,-6 1 1 0,1-2 8 0,-2 2 13 0,-1-1 8 15,2 1 1-15,-3-1 9 0,3 0-1 0,0 1-9 16,0-3 11-16,1 2-1 0,-2-1 3 0,5 2 14 16,-2 0 11-16,1 0 4 0,4 0 0 0,-3 0 3 15,1 2 4-15,3 2 9 0,-1-1 21 0,0 2-1 16,1 3-10-16,1 1-4 0,-3 2 9 0,1 1 20 0,-1 4 5 15,0-2-3-15,1 4-20 0,-1-1 0 0,3-1 2 16,-6 1 2-16,4 1-5 0,-1-4-14 0,1 4-10 0,1-4-6 0,-1 1-10 16,1-1-7-16,-1-1-1 0,0 1-4 0,1-2-5 0,-1 0-6 15,2-1-2-15,0 0-6 0,2-3-25 0,-1-2-39 16,3 0-32-16,-1-2-49 0,-2-1-49 0,1 2-49 0,1-3-56 16,3 1-9-16,-4-2-64 0</inkml:trace>
  <inkml:trace contextRef="#ctx0" brushRef="#br0" timeOffset="-16675.86">31655 11992 2257 0,'-4'-3'8'0,"1"3"12"0,3 0 15 0,-7 4 27 0,0-1 15 0,1 3 12 0,-1-4 23 15,6 6 9-15,-8-1-8 0,6 2-12 0,-9 3-10 0,6-2-22 0,-2 5-4 16,-3-3 2-16,5 3-17 0,-6-3 0 0,7 3 10 16,-5-1 9-16,7 2-8 0,-4-4 4 0,7 3-7 0,-5-2-18 15,5-1 2-15,0-1-9 0,2-3-11 0,1 2-2 0,0-1 4 0,4 1-13 0,-4-5 1 16,0 3 8-16,5-4 0 0,-2 1-2 0,1 0 4 0,-1-4-6 16,1-1-1-16,2 4 2 0,-1-4 2 0,1-4-10 0,2 4-3 15,-1-1-2-15,-1-3-5 0,5 0-11 0,-2 1-4 16,-1-3-5-16,3 1-9 0,-5-1 5 0,1 0-11 0,1-5 1 15,-5 5 2-15,1-4 6 0,-3-1-1 0,2 0 10 16,-4-1 4-16,0 1-5 0,-4-4 4 0,2 4 6 0,-4-3 0 16,-1 0-3-16,0 2 9 0,-1-2-9 0,1 1 5 15,-2 1 1-15,0 0 5 0,0 3-6 0,-1 3 2 0,4-1 5 16,-3 4-7-16,0 1 1 0,0 2-2 0,-3 2 4 16,4 0-1-16,-1-1 1 0,-1 3-1 0,3 1-3 0,-2 1-4 15,2 1-28-15,3-5-11 0,2 5-39 0,0-6-37 16,0 7-33-16,0-2-39 0,0 2-39 0,4-5-37 15,1 2 18-15,-4 3-53 0</inkml:trace>
  <inkml:trace contextRef="#ctx0" brushRef="#br0" timeOffset="-15993.02">31914 12062 1847 0,'5'-7'23'0,"3"2"6"0,0-3 18 0,0 1 20 0,-3-2 23 16,-1 3 16-16,1-2 22 0,-1 3 13 0,0-3-2 0,0 5 0 0,-4 0-15 0,5 3-17 16,-5 0-25-16,2 3-14 0,-4 3-1 0,1-1-2 0,1 3-12 0,-4-2-8 15,4 7 2-15,-3-3-6 0,2 5 5 0,-4-1 14 0,5 3-10 0,-8-1-14 16,7 0-1-16,-4-1 6 0,2 1 3 0,-2 0 0 16,2-2 1-16,-2 0-10 0,2 0-11 0,-2-2 1 0,5 0-5 15,-1 1-7 1,-1-4-3-16,0-1 0 0,2-1 2 0,-1 2-7 0,1-2-2 0,0-2 4 15,1-2-1-15,-1 4 0 0,2-5-2 0,0 1 4 0,-1-3-7 0,4 0-1 0,-4 0 2 16,1 0-6-16,1-3-12 0,0 1-5 0,0-3-6 0,1 2-2 16,-3-2-1-16,4-1 1 0,-2-2-11 15,5-3 12-15,-7 0 3 0,6-1 4 0,-6-4 4 16,4 2-3-16,0-3 1 0,-2-1 6 0,5-2 2 0,-3 1-8 16,0 0 13-16,1-2 0 0,0 0-1 0,2-1 7 0,-2 2 0 0,1 3-8 15,1-2 9-15,-3 4-1 0,4 1-7 0,-1 2 1 0,-3 3 8 16,-1 2-2-16,4 2-6 0,-3 3 0 0,-4 2-3 15,3 2 6-15,-1 1 3 0,0 3 0 0,0 1-9 0,-1 1 3 16,-1 4 5-16,3 1 1 0,-4 0 0 0,1 0 5 16,-1 3-1-16,3 0 16 0,-3 0 5 0,0 1 4 0,2-4 4 15,-2 1 5-15,0 1 2 0,0-2 2 0,1-3-6 0,-1 1-7 16,0-1-3-16,2 0-7 0,-2-2-5 0,0 0 6 16,1 0-6-16,-1-1-8 0,0-3 1 0,0 3-3 0,0-3 2 15,0 0-6-15,0-2 9 0,4-1-13 0,-4 3 4 16,0-4 4-16,0 1 2 0,0-1-1 0,3-1 2 15,-3 1 3-15,1-4-4 0,3 1 3 0,-3-3-3 0,6 1 0 16,-1-3-7-16,-2 1-1 0,4-3-3 0,1-3 2 0,3 2-2 16,-4-3 1-16,5 1 7 0,-3-4-3 0,2 2 2 0,1-1 1 15,1 0-6-15,-2-2 1 0,4 2-2 0,0 1 0 16,1 1-3-16,-1 3-2 0,1 1 3 0,0 2-2 0,-4 5 6 16,0-1-1-16,0 6-4 0,-5 0 2 15,0 3 5-15,-3 4-5 0,0-1 2 0,-1 4 6 0,-3 0-5 0,-1 4 1 16,2-1 4-16,-4 2 0 0,1 0-5 0,1-1 3 15,-4-1 2-15,0 2-5 0,3-1 8 0,-1-2-4 0,0 1 7 16,4-1-3-16,-2-2-3 0,2 1 3 0,-1-3-5 0,2 0 4 16,-2-2-20-16,3-2-22 0,-3 1-30 0,1-5-41 15,1-2-34-15,0 2-51 0,-3-1-55 0,4-1-49 0,-1-5-39 16,-2 1 2-16,3-1-49 0</inkml:trace>
  <inkml:trace contextRef="#ctx0" brushRef="#br0" timeOffset="-15532.88">32679 11947 1984 0,'-1'-1'14'0,"1"0"20"0,0 1 12 0,3 1 13 0,-5-1 17 0,1 0 17 0,1 1 20 0,-3-3 5 0,3 3 4 0,-2-2-10 0,0 1-7 0,-2 1-10 0,3 0-13 0,-3 3-16 0,1-2-9 16,-2 3 1-16,-1 1-16 0,-4 0 1 0,-1 1 7 0,2 4-3 0,-5-1-1 0,-1 1 11 0,0 0-5 0,0 4 9 0,1-4 1 0,0 3 2 0,1-1-1 15,1-1 3-15,0 2 8 0,3-4-12 0,1 4 7 0,2-5-3 0,3 5 2 0,-1-5-1 0,4 4-12 0,0-5-4 0,4 4-5 0,-1-3-1 0,3 1-10 16,2-1-10-16,1 0-11 0,1-4-9 0,2 0 3 0,1 2 0 0,4-1-8 0,0-4-12 0,0 2-35 0,0-4-16 0,-1 0-26 0,2 7-25 0,-4-9-39 0,2 2-21 0,-2-5-39 0,-5 3-26 0,-1-4-9 0,0 6-19 0,-2-7-12 16,-4-6 28-16,-1 6-7 0,-2 2-20 0,-1-6-20 0</inkml:trace>
  <inkml:trace contextRef="#ctx0" brushRef="#br0" timeOffset="-14726.8">32561 12077 1743 0,'-3'-3'-28'0,"-2"1"55"0,0 2-31 0,2 0 8 0,-1 0 5 0,4 1 13 0,0-1 14 0,4 4-3 0,-4-4 32 0,5 3-54 0,-1-1 30 0,3-4-7 0,-1 2-5 0,3 0-13 0,3-1-15 0,-3-1 1 0,4 2-1 0,-4 0-2 0,3 0 3 0,2 0-4 0,-3 0 4 0,0-3-5 0,1 3 2 0,0-1 4 0,2 0-5 16,-3 1 4-16,0-1-4 0,0-1 7 0,0-1 3 0,0 0 13 0,0 0 15 0,0-2 5 0,-3 3 10 0,2-5 6 0,-2 5 11 0,0-7 2 0,1 5 9 0,-4-1 3 0,3 2-9 0,-5-1-6 15,2 1 7-15,0-1 4 0,-4 4 1 0,3-1-2 0,-4-1-5 0,0 2 3 0,0-2 7 0,0 4 2 0,0-4-8 0,0 4-2 0,0-4-7 0,0 4-3 0,0-2-13 0,-1 0-18 0,1 2-11 0,-3-1-7 0,2 2-2 0,-1 1-9 0,-1 3 0 0,-1-3 8 0,3 6 12 16,-6 0 9-16,3 0 10 0,0 2 4 0,-3 2 14 0,0-2 7 16,6 4 7-16,-2-2-7 0,1 0-7 0,2-1-5 15,0 5-7-15,0-4-5 0,0 0-13 0,2-1-9 0,-1-1-6 16,-1 0-2-16,0 0 2 0,0-1-2 16,0-3-6-16,0 0-1 0,2 0 2 15,-2-2-2-15,1 1-6 0,-1 3 3 16,0-6-1-16,0-3-6 15,0 3 2-15,4 2 8 0,-8-5-5 16,8-1-2-16,-8 0 4 0,4 0-4 16,0-1-3-16,0 0 6 15,4-2 1-15,-8-3-4 0,4 3 0 0,0-2 4 0,0 0-6 0,0-5 6 16,0 1 0-16,0-1-3 0,0-2 3 0,4-3-4 0,-4 1-1 0,3-1-5 0,3-4 4 16,-5 2-2-16,4-2 3 0,3 0 1 0,-1-3-5 0,2 4 0 0,0-4 5 0,3 3 2 15,2-1-10-15,-3 0 2 0,-1 0-1 0,2 0-3 0,-2 4 6 0,-2-2-1 0,1 3-7 16,-1 4 0-16,0 0 7 0,0 2-2 0,1 4 1 0,4 2 2 0,-5 2-7 0,1 2 8 0,-3 2-3 0,2 1 4 0,-1 2-2 15,-2 0 3-15,-1 1-5 0,-1 2 2 0,-1 1 0 16,-1 2 0-16,-1-3 3 0,0 3 2 0,-1 0 2 0,-1-1-7 16,-1 0 7-16,-1 0 4 0,1 0-1 0,-2-2-1 0,0 0 0 15,-3 0-2-15,1 1 1 0,0-1 1 0,-1 1-1 16,0-2-2-16,-5 3 5 0,7-3-8 0,0 0 5 0,-1 0-1 16,1-1-1-16,0-2 0 0,-1 0 0 0,3 2-8 0,-5-3 6 15,5-2 5-15,-7 4-7 0,3-4 1 0,0 1-1 0,-1 0 5 16,1-2-3-16,4-1 9 0,1 0-6 0,2 0-7 0,-3 0 13 15,4 2-5-15,2-4 0 0,-2 2 0 0,2 0 1 16,1 0-2-16,-2 0-1 0,3 2 13 0,-1-2-4 0,2 2 7 16,1 1 1-16,3 1 4 0,-2-1 6 0,1 2 7 15,1 3 13-15,-3 1 0 0,1-1 0 16,-1 3-5-16,-3-2 6 0,2 3 0 0,-2-4 0 0,2 6 1 0,0-6-11 0,3 4-1 16,-4-4 4-16,6 1 35 0,-6-1 2 0,4-2 0 0,-3 2 0 15,4-3-11-15,-4 1 0 0,2-4-3 0,-3 3-5 0,1-4-32 16,-1 2-16-16,1-3-4 0,0 0-1 0,-2 0-1 0,4 0-1 15,-7 0-3-15,1 0-5 0,1 0 4 0,0 0 2 16,-1 0-2-16,-1 0-1 0,0 0-1 0,-1 0 6 16,2 0-3-16,-1 0 6 0,0 0-3 0,2 0 0 0,0 0 0 0,1 0-5 15,-3-2 0-15,6 1-5 0,-3 0 4 0,-2-2-4 0,3-1-4 16,-1 1 4-16,2-4 5 0,-2 2-5 0,2 1 4 0,-5-3 0 16,6 3-3-16,-3-1 0 0,0-2 7 0,-1 2-7 15,-1 4 5-15,1 0 1 0,-2 0-3 0,2-1 0 0,-4 1 7 16,2 1-8-16,-2 1-2 0,2-1 6 0,0 0-5 0,0-1 4 15,0 1-4-15,0 0-2 0,0 0-2 0,0 0 6 0,0 0 0 16,0 1 3-16,0-1-5 0,0 0-1 0,2 0 5 0,-2 2 1 16,0-2-2-16,0-2 1 0,2 2-1 0,-2 0-5 15,0 0-3-15,0 0-7 0,-2 2-49 0,2-4-44 0,0 2-31 16,3 0-70-16,-1-2-48 0,-1-1-110 0,-2-1-79 0,-4 4-116 16</inkml:trace>
  <inkml:trace contextRef="#ctx0" brushRef="#br0" timeOffset="-12373.47">27244 15191 2299 0,'-3'-10'15'0,"0"5"14"0,0-1 3 0,0 8-3 0,1-4 0 0,1 5 35 0,-2 2 10 0,6 6 18 15,-6 1 3-15,3 5-7 0,-5 3 0 0,0 3 14 0,0 8 15 0,-2 1-23 16,2 6 2-16,0 1-9 0,0 5-17 16,-1 0 0-16,4 5 4 0,-3-1-3 0,1 1-12 15,-2 1-1-15,-1-3-1 16,-1 1-3-16,-4-4 3 0,2 2-2 0,-3-4 6 0,-1-2 1 16,1-2 8-16,3-1-2 0,-3-4-13 0,5 1 8 0,-5-1 6 15,5 2 0-15,0-4-12 0,0 0-11 0,1 0-12 0,-1-4-4 0,1 1 0 16,-1-1-10-16,2-5-10 0,0 1-1 0,3-2-2 0,-4-7-4 0,2 3 5 15,1-2-4-15,-2-1 2 0,1 1-1 0,-2-1-2 0,4-1-9 16,-2 3 9-16,1 0 2 0,-1-2-3 0,2 0 2 0,1-1-3 16,1-3-1-16,1 0-4 0,0-3 5 0,1-3 2 0,4 0 0 15,3-1-7-15,-2 0 4 0,4-3 4 0,5 0-3 16,6-3 2-16,3 0 1 0,4 0-4 16,2-1 0-16,5 0 4 0,3 2-3 15,5-4-5-15,3 4 0 0,3-2 0 0,3 4-4 16,2-1 0-16,7 1-2 0,8 0 4 0,0 0-1 15,4 0 1-15,3 1 2 0,6-1 2 0,1 4 4 0,4-4 0 16,-2 1 1-16,5 0-3 0,0-1 4 0,-5 4 2 0,-1-4-4 0,-3-1 0 0,1 1 1 16,-5-3-2-16,1 2 1 0,-2 0 2 0,-6-3-3 0,2-1 1 15,-4 1 3-15,0-1 2 0,-8 1-3 0,-3-4 5 0,-7 1 5 16,-5 1-1-16,-9-2 5 0,-4 4 14 0,-9-2 6 0,-1 0 10 16,-10 3 9-16,-3 0 21 0,-4 1-5 0,-4-1-3 15,-1 1-3-15,-1-1-14 0,-7 0-12 0,2-1-10 0,-1 2-10 16,1-3-22-16,-6-4 7 0,3 8-8 0,0-5 1 0,-3 5-1 15,0-2 7-15,6-1-5 0,-5 0 2 16,5 3 1-16,-1 1-3 0,1-3 2 0,3-2 1 0,-3-1-3 16,1-3 1-16,2-2 7 0,-1-5-6 0,1 1-3 0,2-5 2 15,-1-4-4-15,2-1 0 0,0-3-1 0,2 1-2 16,1-6-5-16,-2-1-16 0,4 0-1 0,0-2-9 16,-1-2 5-16,4 1-5 0,-1-4-3 0,-1 2 2 0,2-3 3 15,3 0 17-15,-1-2-5 0,-1 3 5 0,2-2 4 0,0-1-1 16,2 0 1-16,-2 2-1 0,0-1-5 0,3 2 5 0,-3-1 3 15,1 2 1-15,2-1 0 0,-2 1-3 0,2 5 6 16,-2-5-2-16,2 2 3 0,-3 2-1 0,3-1 6 0,-1 5 1 16,-2 8-2-16,1-2 6 0,-1 4-3 0,2 2-2 0,-2 3 5 15,-1 0 4-15,-1 3-9 0,2-5-2 0,-1 3 6 16,-4 0-2-16,1 1-1 0,-3 4-2 0,-1 0 2 0,0 0-2 16,-3 3 4-16,-1 1-2 0,-2 0-5 0,-3 5 2 15,-1-3 6-15,1 3-1 0,-7-2-5 0,1 3-2 0,-5-1 1 16,-3 2 8-16,-2 0-2 0,-3 0 1 0,-4 2-5 15,-5 2 4-15,-3-2 3 0,-2 1-2 0,-9 2 3 0,1-2-6 16,-9 3-2-16,0 1-4 0,-8 1 4 0,-1-2 8 16,-4 0-8-16,-3 3 8 0,2-3-9 0,-3 3 4 0,-2 0 3 15,-4-3 2-15,-1 0-3 0,-1 2-6 0,-4-2 6 0,1-2-10 16,-2 3 8-16,-1-6-1 0,0 7-2 0,2-5 3 16,7 0-3-16,0 2 7 0,5-2-2 0,5 1 2 15,4-2 1-15,7 3-1 0,5-3-2 0,10 0-2 0,7 2 5 16,5-3-12-16,9 2 1 0,7-2-8 0,1-1-19 15,10 0-10-15,0-1 4 0,5 2-4 0,-1-1-5 0,6 4 2 16,2-3-14-16,-1 3-15 0,2-2-3 0,-1 1-17 16,7 2-33-16,-5-5-31 0,5 0-20 15,-4 0-40-15,4 0-30 0,-6 0-22 16,2 4-31-16,1-3-26 0,-4 2-10 0</inkml:trace>
  <inkml:trace contextRef="#ctx0" brushRef="#br0" timeOffset="-11469.98">27561 15595 2426 0,'3'-3'18'0,"0"-3"26"0,4-2 14 0,-3 3 8 0,1-2 29 0,-4 0 5 0,6 0 19 0,-7 4 13 16,1-3-7-16,1 3-14 0,-4-1-7 0,2 0 1 0,-1 2-27 0,-3 0 1 16,3 1-15-16,1-2-11 0,-2 3-8 0,2-2-11 15,0 4-4-15,0-2-7 0,0 1-8 0,0-1-3 16,0 2-4-16,2-2-6 0,-1 0 6 16,-1 0-1-16,0 0-2 0,0 0 1 0,4-2 13 15,-3 1-2-15,1 1 2 0,1-2 2 0,0 0-6 0,2-1-1 0,3-1-1 0,-3 0-4 0,3 1-7 16,0-2 3-16,-1-2-1 0,3 2-4 0,-4-2 0 0,1-2 0 15,2 2 1-15,-1-4-1 0,-3 0 3 0,1 0-4 16,-1 0 2-16,2-4 1 0,0 1 4 0,-2-2 2 0,-1 2 6 16,0-2 1-16,-3 0-5 0,3 2 2 0,-3-3-2 15,1 0-1-15,-2 0-4 0,0-2-3 0,0 4-1 16,-3-3-2-16,1-1 5 0,0 2-1 0,-1 2 6 16,-2 0 19-16,2 3 8 0,-2 1 3 0,-1 3-3 0,-2-1 1 0,5 6-6 15,-5-2 6-15,3 3-6 0,-6 7-21 0,5 0-2 0,-4 4 0 16,1 5 7-16,-2 3 11 0,0 5 12 0,-1 3 9 15,3 7 5-15,0 0 7 0,-3 5-2 0,2 3 8 16,-2 1 5-16,4 5-4 0,-2 0 4 16,2 2 14-16,-5 1 12 0,4-2-3 0,-3 2 1 0,8-2-10 15,-6-1-8-15,2-1-6 0,0-2-13 0,4-4-28 0,-5 2-14 0,2-4-2 16,1-1-3-16,-4-2-1 0,3-4-5 0,-3 2 2 0,2-4 3 16,0-2-3-16,-1-5-9 0,4 1-15 15,-3-3-51-15,1-3-40 0,6-5-37 0,-3-9-26 0,8-2-43 16,-4-2-45-16,0-2-45 0,0-4-31 0,6-2 22 0,-4-2 8 15,-4 2 16-15,4 3 3 0,-6-5 23 0,8-2 33 16,-3 0 34-16,3-3 42 0,-1-5 23 0,2 1 27 16,0-5 20-16,2-2 23 0,-1 2 19 0,1-2 15 0,-1 2 24 15,-2 1 10-15,0 3 29 0,-1 1 15 0,-1 2 19 0,1 4 17 16,-2 3 21-16,3-1 14 0,-1 2 13 0,-2 0 2 0,8 7-7 16,-5-5 6-16,5 4-15 0,-4 0-14 0,3 1-20 0,1 1-13 15,3-2-21-15,-3 5-4 0,2-5-12 0,3 3-19 16,2-2-1-16,2 3-3 0,-1-5-5 0,1 2 0 0,4 0 4 15,0 0-9-15,-5 3 2 0,5-5-5 0,-1 4 2 16,-4-2-2-16,0 1 5 0,0 0-4 16,-4-1-2-16,0 0 3 0,0 3-4 0,-5-3 8 15,0-1 9-15,-3 3 12 0,-2-1 3 0,0 1 4 16,0-4 3-16,-2 4 12 0,-2-1 13 0,1-1-3 0,-3 1-5 16,3-1-4-16,-2 0 6 0,1 2 10 0,1 0-2 0,0-1-10 0,0 3-11 15,0 0-5-15,0 0-6 0,0 3-4 0,0 1-15 0,0 2-2 16,0 0 1-16,-2 2 4 0,2 5 17 0,-1 1 11 0,2 2 2 15,-2 2 1-15,1 1 6 0,0 1-12 0,0-1 2 0,-4 0-5 16,4 1-23-16,-1-2-2 0,-2 1-10 0,1-2 2 0,0-3-3 16,2 1 6-16,-1-1-8 0,1-3-2 0,0-3-14 15,1 1-42-15,-1-5-38 0,2 0-55 0,0-3-40 16,1 2-63-16,-5 1-43 0,4-1-55 0,-1-6-26 16,-1 3 17-16,0-4 5 0,4-1-20 0</inkml:trace>
  <inkml:trace contextRef="#ctx0" brushRef="#br0" timeOffset="-11302.17">27866 15559 1696 0,'1'-21'10'0,"3"0"30"0,-3 4 10 0,2 2 31 0,-3 4 12 0,0 3 15 0,4 0 3 0,-4 5 3 0,1 1-11 0,-1 0-26 0,4 1-14 0,-4 0-31 0,3 2-11 0,-1 0-17 0,-2 3-2 0,4-1-17 0,-1 1-19 0,-2 3-34 0,1-2-10 0,1 3-31 0,4-1-30 0,-4 1 13 0,2 1-25 0,1-2-15 0,-2 2-10 0,1 0-17 0,2 0-27 0</inkml:trace>
  <inkml:trace contextRef="#ctx0" brushRef="#br0" timeOffset="-10525.59">28030 15617 1847 0,'8'3'-17'0,"5"-1"12"0,-5 3 25 0,-2-4 12 0,1 1 23 0,-6-1 14 15,5-1 18-15,-4 1 15 0,-1-2 42 0,-1 2-3 0,0-2-6 0,-1 1-1 0,-2 0-7 0,1 1 5 0,-2 2-5 0,-1 1 2 0,0 0-14 0,-1 1-1 0,-1 4-7 0,0-2-1 0,0 2 0 0,1 0-13 0,-1 2-13 0,1 0-9 16,3-2 4-16,-3 4-4 0,1-4-9 0,2 2 0 0,3-2-11 0,-3 2-4 0,3 0-3 0,0 0-5 0,0-2-17 0,3 0-2 0,-3 1-2 0,5-2-6 0,-1 2-7 0,2-2 1 0,1-2 5 0,-2 0-1 0,3 1-5 0,0-1 3 0,1-2-3 0,-1 0 4 0,0-1-5 0,1-2 4 0,1 1-8 16,-2-1 0-16,0 2 6 0,1-3-2 0,-3-3-4 0,1 3 1 15,1-1 2-15,-1-1-6 0,1-1 7 0,-3 1-4 16,0-2 5-16,0-3-8 0,2 1 3 0,-2 1-5 15,-2-3 2-15,1 3 1 0,-3-5-5 0,1 1 2 16,-1-1-6-16,-1 1 6 0,0-2 2 0,-1-1-3 0,-2 0 3 16,-1-4 1-16,1 2 2 0,0 1 4 0,-5-2-8 15,5 0 5-15,-2 0-1 0,1 1 4 0,0-2-4 16,-1 3-4-16,2 2-1 0,-1-2 2 0,1 2 4 0,1 1-3 0,1 1-1 16,-1 4-1-16,2-1 4 0,0 0 4 0,0 2-4 0,0 3-2 15,2-1 2-15,1 2-4 0,0-2 1 0,1-1 4 0,3 3-3 16,-1 0 3-16,4 0 2 0,0 0 2 0,0 0-1 15,1 5 0-15,3-5 0 16,-1 2-5-16,1-1 1 0,-1 1-3 0,3 2 4 0,-2-2-2 0,-1 3 10 0,4-1 5 16,-4 2-1-16,4 0 8 0,-4 2 4 0,1-1 1 0,-3 0-1 15,2 2 6-15,-2 1-6 0,-3 0 2 0,-2-2 4 16,2 6 0-16,-3-3-6 0,-1 0-2 0,0 2-6 0,-1-2-3 16,-2 2-5-16,-1 1 0 0,2-3-7 0,-4-2-4 15,1 5 7-15,-2-3-1 0,3 0 6 16,-5-1-7-16,0-1 2 0,2-1-3 0,-5 1 6 15,3-2-6-15,1 1 0 0,-4-3-3 0,0 0-5 16,0 0 12-16,2-1-5 0,-1 1 6 0,1-4-4 16,-1 1 1-16,5-2 4 0,-2 0 7 15,3-2 0-15,1 1-8 0,0-3 6 0,1-1-4 0,3 2 1 0,-2-3 0 0,1 0-15 16,2-2 1-16,0-1 4 0,2 0 0 16,-1-2 0-16,5-2-7 0,-3 1 0 0,1-2 5 0,4-2 10 15,0 1-5-15,-4-3-3 0,5 0 4 0,1 0-5 0,-1-1 5 0,-1 0-4 0,2 0-2 0,-2 6-2 16,1-4-1-16,-1 4 7 0,0 2-2 0,-1 1-4 0,-4 5 3 15,0-1 9-15,-5 3-4 0,3 3 0 0,-3 0 10 0,1 3-2 16,-4 3 6-16,1-1 11 0,-2 5 30 16,2 1 11-16,-1 3 13 0,2 4 6 0,-4-1-10 0,2 1 10 15,0 6 15-15,0-3-42 0,2 3 10 0,-2-5-42 0,0 4 21 0,0-2-35 16,3 0 35-16,-3 1-49 0,3-2 13 0,-3-2 7 16,0-1-14-16,2-1 1 0,-2-1-3 15,0-1-6-15,0-1 2 0,0-3-2 0,0 2-11 16,0-7-33-16,-2 3-26 0,2-1-40 0,0 0-58 15,0-7-15-15,0-3-85 0,0 2-30 16,0-6-104-16,0 4 1 0,0-3-52 0,0-5-5 0,0 0 8 0,0 2-31 0</inkml:trace>
  <inkml:trace contextRef="#ctx0" brushRef="#br0" timeOffset="-10274.82">28622 15263 2898 0,'0'-7'38'0,"0"1"12"0,0 3 32 16,-2 3 24-16,2 0 20 0,-1 3 25 0,1-2 10 0,0 2 20 0,0-1-13 0,0 1-8 16,0-2-28-16,0 2-23 0,0 0-21 0,3 0-23 0,-3 1-8 0,0-2-22 0,0 3-23 15,0-2-15-15,0 3-41 0,0-3-48 0,0-1-73 16,0 4-71-16,0 1-102 0,0-3-98 0</inkml:trace>
  <inkml:trace contextRef="#ctx0" brushRef="#br0" timeOffset="-1080.6">29590 15640 2257 0,'1'-1'32'0,"-1"1"31"0,5 0 21 0,-5 1 36 16,-5 0 17-16,5-1 28 0,-3-1 20 0,0 1 16 0,1 0-12 0,-3 0-14 0,2 1-15 0,3-1-12 16,-1-1-1-16,1 2-20 0,0-2-14 0,0 2 1 15,0 1-15-15,0-2-2 0,1 3-5 0,-1-3-20 0,0 2-15 16,0-2 5-16,3 6 6 0,1-3-11 0,2 2 0 0,2-3-9 15,1 4 29-15,1-2 4 0,4 3 8 16,2-3-7-16,3 1-11 0,2-1-5 0,2-1-1 0,4-1-7 16,3-2-33-16,2 2-1 15,3-4 0-15,-1-2-12 0,6 1 5 0,-6-4 7 0,0 3 3 0,-1-5 6 0,0-1 8 16,4 0-52-16,-6-3 44 0,3-2-49 0,-3 2 50 0,2-3-56 0,4 0 42 16,4-1-32-16,-5-1 18 0,1 1 20 0,-3-2-18 0,3 0 24 0,-2 0-32 15,-1-2 20-15,-1-3-19 0,-1 3 1 0,0-5 2 0,-6 1 1 0,2-4-10 0,-5 1 8 16,4-3-3-16,-3-2 2 0,-1 2-2 0,1 3 0 0,-2-5-5 15,0 1 10-15,2-6-2 0,-5 6-5 0,3-5 5 16,-2 0-6-16,0-3 5 0,-1-2-2 0,-2-1 5 0,2-2-8 16,-3 2 7-16,0-1-8 0,-2 2 2 0,2-1 5 0,-5 0 0 15,1-1-3-15,0 5 2 0,-3-3-8 0,0 2 3 16,0 3 7-16,-3-1 1 0,0 3-2 0,-2 4-10 16,0 1 9-16,-1 1-5 0,0 4 3 0,-3 1-3 15,4 3 1-15,-1 2-1 0,-3 0 3 0,1 2 11 0,1 1-11 16,0 2-2-16,1 1 2 0,-2 3 2 0,-1-1-5 15,4 2-2-15,-3 0 2 0,1-2-3 0,0 2 5 0,3-2 7 0,-5 4 0 16,7-6-6-16,-4 4 3 0,0-4 0 16,0 2-1-16,1 1-4 0,-1-2 4 0,1 0 1 0,-1 1-8 15,1 0 7-15,-1-1-1 0,0 2 2 0,0 0-3 0,0 2 2 16,2 1-4-16,-3 0-4 0,2 2 9 0,-2-1 0 0,-1 2-1 16,-1 0 2-16,4 0-2 0,-4 4 7 15,0-1-5-15,0 1 4 0,0 0 1 0,0 0-5 16,0 0-5-16,0 0 8 0,-4 0 1 0,4 0-7 0,0 0-1 15,4 0-3-15,-4 0-4 0,0 1 2 0,-4 1 10 0,4-2-11 16,4 0 1-16,-8 2-1 0,4-2 8 0,0 0-4 16,0 0 1-16,0 0 5 0,0 0-7 0,0 0 3 0,0 0-6 15,0-2 9-15,0 2 2 0,0 0 1 0,0-2-2 16,0 1-2-16,0 1 2 0,0 0-1 0,0 0 9 0,0 0-13 16,0 0-4-16,0 0 2 0,0 0 3 0,0 1 5 15,0-2-10-15,0 1 9 0,0 0-9 0,0 0-7 0,-1 0-28 16,1-3-20-16,-2 2-39 0,2 0-70 15,0 0-15-15,2 2-93 0,-1 0-24 0,-1 3-64 0,0-3 8 16,-1 3-49-16,-3-1 37 0,-1 1 6 0,-2-1 23 0,1-3 44 0,-4 0 32 16,-1 0 68-16,2 3 43 0,-1 0 18 0,-1-1 22 15,2 2 26-15,-4 0 33 0,-1-3 8 0,3 4 34 16,-3-4-12-16,1 4 23 0,1-2 36 0,0 0-14 0,1 2 57 16,0-3-29-16,3-2 13 0,0 0 22 0,0 0-4 0,1 0-2 15,0 0-2-15,1 0 38 0,-1 0-40 0,3 3 44 0,-1 2 14 16,4-3-22-16,-3 4 27 0,1 0-7 0,0-1 10 0,1 0-1 0,1-1-8 15,-4 0 4-15,3 0-23 0,-1-1 7 16,1-1-9-16,-3 3 3 0,3-3-11 0,0 1 5 0,-1 0 6 0,2-2-14 16,-3 1-3-16,4 0-2 0,-1-2-14 0,1 1-12 15,-3 1-1-15,3-2-9 0,0 0-3 0,0 0-1 16,0-2 2-16,0 1 12 0,1-1 1 0,-1 1 29 0,3 0 2 16,-3 0-3-16,7-1-5 0,-1 1-12 0,2-2 4 15,1 1-17-15,4-3-13 0,1 2-32 0,1-3-15 16,2 1-3-16,-3-3-2 0,3-2 4 0,0 2-8 0,1-3 2 15,-1 0 3-15,0 0 9 0,1 1 4 0,-2-2-7 0,-2 2-2 16,2-3 6-16,2 4 5 0,-6-1 2 0,6 0 11 16,-5 1 5-16,-1 3 9 0,-1 1-46 0,0-1 50 15,2 4-42-15,-5-3 39 0,0 2-39 0,0-4 28 16,-2 4-38-16,-1-5 21 0,1 3 18 0,-3-1 4 0,-1 2-10 16,1 0-49-16,-3 0 102 0,3 4-102 0,-3-2 25 15,0 3 28-15,0-1-22 0,0 1-64 0,2 2 115 0,-2-3-61 0,1 1-2 16,-1 1-2-16,3 0 67 0,-1 2-107 0,-2-1 69 15,3 4 13-15,-1-2-60 0,2 3 66 0,0-2-64 16,-1 7 72-16,2-5-58 0,2 6 61 0,-4-2-8 0,1 4 0 16,0-1-5-16,1 0 5 0,0 8-3 0,2-5-3 15,0-1-5-15,-2 3-17 0,1-1 2 0,2 0-7 0,0-1 3 16,-2 0-1-16,1 0 5 0,-2-3 0 0,-2 0-5 16,2 1 1-16,0-2-9 0,-1-1 4 0,0 0-5 0,0-2 0 15,-3 2-2-15,6 0 1 0,-4-2 7 0,0-2 1 16,-1 1 1-16,-1-2-2 0,4 1-1 0,-4-2 3 15,3-1-7-15,-4-3 2 0,3 0-2 0,-3 0-2 16,1 1 7-16,-1-4-7 0,0 0 2 0,0 0-7 0,0 2 7 16,0-2-5-16,0 1-3 0,0-2 1 0,0 1 0 0,0 0 4 15,0 0-2-15,0 0 1 0,0 0 1 0,0-2 2 16,0 2 1-16,0 0-4 0,0 0 1 0,0 2-5 0,0-4 8 16,0 2 0-16,0 2 3 0,0-2-8 0,0-2 2 15,0 2 10-15,0 0-12 0,0 0 24 0,0 0-19 16,0 0 8-16,0 0-8 0,0 0 12 0,0 0 6 0,0 0-15 15,0 0 11-15,0 0-21 0,0 0 16 0,0 0-10 0,0 0 1 0,0 0-2 16,0 0-9-16,0 0 4 0,0 0 6 0,0 0-4 16,0 0-2-16,0 0-1 0,0 2 1 0,0-2-4 0,0 0 4 15,0 0 0-15,0 0-13 0,0 0 12 0,0 0-2 16,0 0 3-16,0 1-3 0,0-1 0 0,0 0 9 0,0 0-11 0,0 0 12 16,0 0-4-16,0 0-6 0,0 0 3 0,0 0-3 15,0 0 5-15,0 0-7 0,0 0 6 0,0 0-8 16,0 0 1-16,0 0 3 0,0 0-2 0,0 0 4 0,0 0-1 15,0 0-2-15,0 0 6 0,0 0-5 0,0 0 5 16,0 3-5-16,0-3 10 0,0-3-6 0,0 3-1 0,0 0-6 16,0 0 5-16,0 0-2 0,0 3 0 0,0-6 0 15,0 3-5-15,0 0-1 0,0 0 5 0,0 0 2 16,0 0 3-16,0 0 3 0,0 0-11 16,0 0 11-16,0 0-8 0,0 0 6 0,0 3-2 15,0-3 1-15,0 0-13 0,0 0 12 0,0 0-1 0,0 0-7 0,0 0 14 0,0 0-8 16,0-3-4-16,0 3 10 0,0 0-2 0,0 0-12 0,0 0 11 15,0 0-3-15,0 0-1 0,0-1 2 0,0 2 0 0,0-1 1 16,0 0 6-16,0-1-6 0,0 1 4 0,0 1-3 0,0-2-4 16,0 1 0-16,0 0 0 0,0 0-9 0,0 1 4 0,0-1 10 15,0 0-7-15,0 0 6 0,0 0-4 16,0 0 1-16,0 0-1 0,0 3 4 0,0-3-6 0,0 0-5 0,0 0 4 16,0 0-2-16,0 0 5 0,0 0-2 0,0-3 4 15,0 3-2-15,0 0-4 0,0 0 9 0,0 0-6 0,0 0 9 16,0 0-16-16,0 0 8 0,0 0-2 15,0 0 5-15,0 0 3 0,0 0-3 0,0 0 6 16,0 0-11-16,0-1 18 0,0 1-13 0,0 0 0 0,0 0-6 16,0 0-2-16,0 0 5 0,0 0 0 0,0 0 0 0,0 0-2 0,0 0 2 15,0 0-3-15,0 0-1 0,0 0 9 0,0 1-10 16,0-1 5-16,0 0-7 0,0 0 2 0,0 0 3 0,0 0 1 16,0 0 2-16,0-1-4 0,0 1 5 0,0 0-2 0,0 0 1 15,0 0-1-15,0 0 0 0,0 0 4 0,0 0-8 16,0-2 6-16,0 4-5 0,0-4-4 0,0 2 10 0,0 0-6 15,0 0 8-15,0 0-3 0,0 2 5 0,0-2-7 0,0 0 0 16,0 0 3-16,0 0-3 0,0 0 0 0,0 0-2 16,0 0 7-16,0 0 1 0,0-2-3 0,0 2 7 15,0 0-4-15,0 0-6 0,0 0 12 0,0 0-12 0,0 0-4 16,0 0 1-16,0 0 5 0,0 0 3 0,0 0-7 0,0 0 11 16,0 0-13-16,0-2 6 0,0 2 2 0,0 0 1 0,0 0-3 15,0 0-9-15,0 0 5 0,0 0-3 0,0 0 8 16,0-2-3-16,0 2 2 0,0 0-4 0,0 2 7 0,0-2 1 15,0-2 1-15,0 2-4 0,0 0-6 0,0 0 6 16,0 0 4-16,0 0-7 0,0 0-4 0,0 0 4 0,0 0 0 16,0 0 9-16,0 0-5 0,0-1 4 0,0 1-13 0,0 0 5 15,0 0 5-15,0 0 0 0,0 0-5 0,0 0-6 16,0 0 11-16,0 0-10 0,0 1 1 0,0-2 8 0,0 1-11 16,0 0 0-16,0 1 5 0,0-1-2 0,0-1 6 15,0 1-2-15,0 0 5 0,0 0-5 0,0 0 6 0,0 0-1 16,0 0 0-16,0-2 0 0,0 4-12 0,0-2 6 0,0 0 1 15,0 0-2-15,0 0 7 0,0 0-10 16,0 0 1-16,0 0 10 0,0 0-1 0,0 0 0 0,0 0-3 0,0 0-2 16,0-2-2-16,0 2 9 0,0 0-7 0,0 0-5 15,0 0 1-15,0-1 8 0,0 1 1 0,0 0-2 0,0 0-1 16,0 0-7-16,0 0 15 0,0 0-8 0,0 0 0 0,0 0-6 16,0 1 2-16,0-1 4 0,0 0 0 0,0 0-2 15,0 2-14-15,0-4 9 0,0 2 1 0,0 0-1 0,0 0 0 16,0 0 3-16,0 0-1 0,0 0 3 0,0 0 7 15,0 0-2-15,0 0 0 0,0 0-5 0,0 0 0 0,0 0-2 16,0 0 2-16,0 0 4 0,0-1-13 0,0 1 9 16,0 0-3-16,0 0 5 0,0 0-4 0,0 0 2 0,0 0-5 15,0-2 0-15,0 4 8 0,0-4-3 0,0 4 5 0,0-4-1 16,0 4 1-16,0-2-7 0,0 0 5 0,0 0 3 16,0 0-5-16,0 0-1 0,0-2-7 0,0 2 11 0,0 0-9 15,0 0 10-15,0 0-7 0,0 0-3 0,0 0 12 16,0 0-9-16,0 0 9 0,0 0-12 0,0 0 3 0,0 2-3 15,0-2 3-15,0 0 7 0,0 0-15 0,0 0 10 16,0-2-7-16,0 2 12 0,0 0 4 0,0-1-7 0,0 1 6 16,0 0-11-16,0 0 17 0,0 0-12 0,0 0-1 0,0 0-6 15,0 1 9-15,0-1-4 0,0 0 0 0,0 0 5 16,0 0-17-16,0 0 13 0,0 0-4 0,0 0 5 0,0 0-13 16,0 0 18-16,0-1-17 0,0 1 3 0,0 0 12 15,0 0-12-15,0 0 14 0,0 0-11 0,0 0 6 0,0 0-7 0,0 1 12 16,0-1-2-16,0 0-10 0,0 0 8 0,0 0-6 15,0 0 1-15,0 0-1 0,0 0 8 0,0 0-10 16,0 0 5-16,0 0 2 0,0 0-2 0,0 0 3 0,0 2 2 16,0-2-1-16,0 0-10 0,0-2 10 0,0 4-1 15,0-2-4-15,0 0 8 0,0 0-11 0,0 0-3 0,0-2 6 0,0 2 1 16,0 0-4-16,0 0-3 0,0 0 4 0,0 0-6 16,0 0 6-16,0 0 8 0,0 2-3 0,0-2-1 15,0 0-3-15,0 0 2 0,0 0 9 0,0 0 0 0,0 0-8 16,0 0 8-16,0 0-2 0,0 0-10 0,0 0 16 15,0 0-16-15,0 0 0 0,0 0-3 0,0-2 5 0,0 2-13 16,0 0 17-16,0 0-3 0,0 0-7 0,0 0 11 0,0 0-2 16,0 0-2-16,0 0 3 0,0 0-3 0,0 0-9 15,0 0 9-15,0 0-3 0,0 0 1 0,0 0 4 0,0 0-6 16,0 2-1-16,0-2 5 0,0 0-3 0,0 0 4 0,0-2-1 16,0 2 4-16,0 0-11 0,0 0 12 0,0 0-5 15,0 0 5-15,0 0 4 0,0 0-11 0,0 0 6 0,0 0-3 16,0 0 1-16,0 0-5 0,0 0 6 0,0 0-6 15,0 0-6-15,0 0 7 0,0 0-1 0,0 0 3 16,0 0 5-16,0 0 0 0,0 0-7 0,0 0 9 16,0 0 4-16,0 0-11 0,0 0-4 0,0 0 4 0,0 0 0 15,0 0-3-15,0 0 5 0,0 0-4 0,0 2-7 0,0-4 14 16,0 2-1-16,0 0-1 0,0 0-8 0,0 0 9 0,0 0-3 16,0 0-2-16,0-1 8 0,0 1-7 0,0 0 3 15,0 0-7-15,0 0 6 0,0 0-10 0,0 0 9 0,0 0-4 16,0 0-4-16,0 0 5 0,0 0 2 0,0 0 0 0,0 0 7 15,0 0 0-15,0 0-10 0,0 0 11 0,0-1-1 0,0 1 0 16,0 0-12-16,0 0 8 0,0 0-6 0,0 0 3 16,0 0 0-16,0 0-4 0,0 1-2 0,0-1-1 15,0 0 7-15,0-1 0 0,0 2-6 0,0-2 5 0,0 1-1 16,0 0 0-16,0 0 8 0,0 0-3 0,0 0-3 0,0 0-4 16,0 0 11-16,0 0-5 0,0 0 10 0,0 0-12 15,0 0-2-15,0 0 1 0,0-1 4 0,0 1 1 0,0 0-8 16,0 0 1-16,0 0-6 0,0 0 9 0,0 0 0 0,0 0-7 15,0 0 11-15,0-2-13 0,0 2 9 0,0 0 3 0,0 0-3 16,0-2 7-16,0 2-1 0,0 0 2 0,0 0-14 16,0 0 11-16,0 0 0 0,0-2-5 0,0 2 3 15,0 0-6-15,0 0 1 0,0 0-5 0,0 0 14 0,0 0-4 16,0 0-8-16,0 0 12 0,0 0-9 0,0 0 2 0,0 0 0 16,0 0 9-16,0 0-14 0,0-2 0 0,0 2 6 15,0 0-8-15,0 0 7 0,0 0-5 0,0 0 2 0,0 0 5 16,0 0-1-16,0 0 6 0,0 0-8 0,0 0-1 0,0 0 7 15,0 0-3-15,0 0-5 0,0 0-4 0,0 0 3 16,0 0-1-16,0-3 15 0,0 6-10 0,0-3-5 0,0-3 7 16,0 3-1-16,0 0 1 0,0 0 7 0,0-2-9 15,0 2-7-15,0 0 10 0,0 0-1 0,0 0-1 0,0 0 1 16,0 0-5-16,0-2-2 0,0 4 3 0,0-4-1 0,0 2 4 16,0 0-2-16,0 0-5 0,0 0 6 0,0 0 6 0,0-2-6 15,0 2-6-15,0 0 8 0,0 0-6 0,0-1 6 16,0 1 3-16,0 0-8 0,0-1-2 0,0 1 6 15,0 0 6-15,0 0-10 0,0-3-2 0,0 3 0 0,0 0-4 16,0 0 7-16,0 0 4 0,0 0-4 0,0 0 4 16,0 0 2-16,0 0 2 0,0 0 0 0,0 0-3 15,0 0-3-15,0 0 2 0,0 0 3 0,0 0-9 0,0 0 3 0,0 0-3 16,0 0-2-16,0 0 7 0,0 0-2 16,0 0 6-16,0 0-14 0,0 0 8 15,0 0-1-15,0 0 3 0,0 0-1 16,0 0 2-16,0 0 10 0,0 0-20 0,0 0 9 0,0 0-2 15,0 0 7-15,0 0-2 0,0 0-4 0,0 0-3 0,0 0-3 0,0 0 6 0,0 0 7 0,0 0-5 16,0 0-2-16,0 0-5 0,0 0 6 0,0 0 6 0,0 0-3 16,0 0-4-16,0 0 0 0,0 0 5 0,0 0-14 0,0 0 8 15,0 0 2-15,0 0-6 0,0 0 2 0,0 0 6 0,0 0-10 16,0 0 0-16,0 0 11 0,0 0-4 0,0 0 1 16,0 0-2-16,0 0-4 0,0 0 5 0,0 0 0 0,0 0 5 15,0 0-4-15,0 0 4 0,0 0-10 0,0 0 9 16,0 0 6-16,0 0-11 0,0 0 6 0,0 0-5 0,0 0-7 15,0-2 9-15,0 2 1 0,0 0-12 0,0 0-5 0,0 0 13 16,0 0-3-16,0 0 4 0,0 0 11 0,0 0-15 16,0 2 9-16,0-4 4 0,0 2-2 0,0 0-5 0,0 0-2 15,0-1 0-15,0 1-9 0,0 0 7 0,0 0-6 16,0 0 6-16,0 0 9 0,0 0-7 0,0 0 2 0,0 0-9 16,0 0 10-16,0 0-3 0,0 0 9 0,0 0-9 15,0 0-7-15,0 0 5 0,0 0-1 0,0-2 6 0,0 2 1 16,0 0-8-16,0 0 3 0,0 0 6 0,0 0-2 0,0 0-5 15,0 0 2-15,0 2 7 0,0-2-12 0,0 0 16 16,0 0-13-16,0 0-2 0,0 0 6 0,0 0-4 16,0 0 2-16,0 0-8 0,0 0 13 0,0 0-12 0,0 0 9 15,0 0-2-15,0 0-4 0,0 0 4 0,0 0 0 0,0 0 0 16,0 0-9-16,0 0 2 0,0 0 7 0,0 0-1 16,0 0-6-16,0 0 10 0,0 0-4 0,0 0 4 0,0-2-1 15,0 2 1-15,0 0-4 0,0 0-1 0,0 0 7 16,0 0-8-16,0 0 8 0,0 0 3 0,0 0-8 0,0 0 9 15,0 0-11-15,0 0 13 0,0 0-4 0,0-2-2 16,0 2-8-16,0 0 3 16,0 0 1-16,0 0-1 0,0 0 6 0,0 0-13 0,0 0-2 0,0 0 4 15,0 0 15-15,0 0-14 0,0 0 6 0,0 0-10 0,0 0 9 0,0 0 1 16,0-1-5-16,0 1 10 0,0 1-16 0,0-1 2 0,0 0 10 16,0 0-1-16,0 0-5 0,0 0 3 0,0 0 8 0,0 0-8 15,0 0 5-15,0 0-5 0,0 0-1 0,0-1-3 16,0 1 1-16,0 0-4 0,0 0-2 0,0 0 11 0,0 0-12 15,0-2 13-15,0 2-6 0,0 0 8 0,0 0-7 16,0 0 2-16,0-1 5 0,0 1-6 0,0 0 2 0,0 0 3 16,0 0-6-16,0 0 5 0,0 0-4 0,0 0 8 15,0 1-7-15,0-1 0 0,0 2 6 0,0-2-11 0,0 0 9 16,0 0-2-16,0 0-4 0,0 0-2 0,0-2 1 0,0 2 8 16,0 0-12-16,0 0 2 0,0 0 3 0,0 0-6 15,0 0 13-15,0 0-10 0,0 0 3 0,0 0-5 0,0 0 5 16,0 0 4-16,0 0-7 0,0 0 3 0,0 0-5 15,0 0 11-15,0 0 1 0,0 0-5 0,0 0-2 0,0 0-5 16,0 0 12-16,0-1 2 0,0 1-3 0,0 0-4 0,0-2 0 16,0 2 3-16,0 0 1 0,0 0 8 0,0 2-14 15,0-2 2-15,0 0-2 0,0 0-1 0,0 1-3 0,0-1 5 16,0 0-1-16,0 0 0 0,0 0 11 0,0 0-14 16,0 0 15-16,0 0-8 0,0 0 5 0,0 0-12 0,0 0 13 15,0-1-4-15,0 1-9 0,0 0 15 0,0 0-15 0,0 0 14 16,0 0-8-16,0 0 3 0,0 0-11 0,0 0 2 15,0-2 5-15,0 4-4 0,0-2 1 0,0 0-4 0,0 0 2 16,0 0 6-16,0 0 8 0,0 0-4 0,0 1-3 16,0-2-9-16,0 1 10 0,0 0-3 0,0 0 0 0,0 0-7 15,0 0 1-15,0 0 6 0,0 0-6 0,0 0 8 0,0 0 0 16,0 0-4-16,0-2 4 0,0 2 1 0,0 2-1 16,0-2-9-16,0 0 14 0,0 0-4 0,0 0-3 0,0-2 6 15,0 2-3-15,0 0-5 0,0 0-1 0,0 0 3 16,0 0-2-16,0 0 4 0,0 0-6 0,0 2 13 0,0-2-14 15,0-2 5-15,0 2 7 0,0 0-5 0,0 0-4 16,0 0-1-16,0 0 3 0,0 0-7 0,0 0 5 0,0 0 2 16,0 0-2-16,0-1 4 0,0 1-6 0,0 0 6 0,0 0 0 15,0 0-11-15,0 0 7 0,0-2 4 0,0 2-4 0,0 0-3 16,0 0 14-16,0 0-7 0,0 0 5 16,0 0-2-16,0-2 5 0,0 2-5 0,0 0-8 0,0 0 10 15,0 0-16-15,0-1 11 0,0 1-8 0,0 0 12 16,0 0-12-16,0-1 3 0,0 1 10 0,0 0-10 0,0 0 8 15,0 1-12-15,0-1 3 0,0 0 4 0,0 0-1 0,0 0-6 16,0 0 0-16,0-1 16 0,0 1-15 0,0 0 13 0,0 0-8 16,0-2-8-16,0 2 7 0,0 0 7 0,0 0-3 15,0 0-9-15,0 0 7 0,0 2-12 0,0-2 14 0,0 0-2 0,0 0 2 16,0 0-2-16,0 0 3 0,0 0-10 0,0 0 16 16,0-2-9-16,0 2 1 0,0 0-4 0,0 0-1 15,0 0 9-15,0 0-10 0,0 0 16 0,0 0-16 0,0 0 10 16,0 0-9-16,0 0 8 0,0 0 3 0,0 0-9 15,0 2 2-15,0-4-7 0,0 2 10 0,0 0-4 0,0 0 11 16,0 0-6-16,0 0-4 0,0 0-5 0,0 0 11 0,0 0 1 16,0 0-8-16,0 0 4 0,0 0-8 0,0 0 5 0,0 0-2 15,0 0 6-15,0 2-10 0,0-2 5 0,0 0-1 16,0 0 2-16,0 0 0 0,0-2 3 0,0 2-8 16,0 0 0-16,0 0 5 0,0 0-9 0,0 0 8 0,0 0-1 15,0 0 0-15,0 0 0 0,0 0 6 0,0 0-2 16,0 0-1-16,0 0 6 0,0 0-8 0,0 0 9 0,0 0-9 15,0-2-6-15,0 2 3 0,0 0 9 0,0 0-5 16,0 0-3-16,0 0 5 0,0 0-16 0,0 0 19 0,0 0-5 0,0 0 3 16,0 0-6-16,0 0 6 0,0 2-4 0,0-2 4 15,0 0 2-15,0 0-1 0,0 0-1 0,0 0-4 16,0 0-3-16,0 0-6 0,0 0 10 0,0 0-4 0,0-2 4 16,0 2-5-16,0 0-2 0,0 0 7 0,0 0 5 15,0 0 0-15,0 0 1 0,0 0-6 0,0 0 5 0,0 0-14 16,0 0 14-16,0 0-8 0,0 0 6 0,0 0 1 0,0 0-11 15,0 0 7-15,0 0-7 0,0 0 19 0,0 0-5 0,0 0 1 16,0 0-8-16,0 0-8 0,0 0 13 0,0 0-2 16,0 0 1-16,0 0-9 0,0 0 5 0,0-2-4 15,0 4-2-15,0-2 9 0,0 0-3 0,0 0-5 0,0 0 8 16,0 0-10-16,0 0 6 0,0 0 7 0,0 0-2 0,0 0 5 16,0 0-11-16,0 0 10 0,0-2-14 0,0 2 13 15,0 0-6-15,0-1-1 0,0 2 0 0,0-2-3 0,0 1 8 16,0 0-7-16,0 0 9 0,0 0-9 0,0 0 1 0,0 0-1 15,0 0-2-15,0 0-3 0,0 0 7 0,0 0-1 16,0 0-1-16,0 0 2 0,0 0 0 0,0 0-2 0,0 0 6 16,0 0-3-16,0 0-2 0,0 0-6 0,0 0 4 15,0 0 1-15,0 0-5 0,0-2 4 0,0 2-1 0,0 0 1 16,0 0 4-16,0-1 1 0,0 1 1 0,0 0-3 0,0 0 4 16,0-1-6-16,0 1 4 0,0 0 0 0,0 0-2 15,0 0-4-15,0-2 2 0,0 0 9 0,0 4-10 0,0-4 1 0,0 2 0 16,0 0 11-16,0 0-12 0,0 0 8 15,0 0-5-15,0 0-5 0,0 0 5 0,0 0-2 0,0 0 2 16,0 0-5-16,0 0 8 0,0 0-5 0,0 0 4 16,0 0 3-16,0 0 0 0,0-2-1 0,0 2-4 0,0 0-2 15,0 0 2-15,0 0-2 0,0 0-3 0,0 0-5 0,0 0 5 16,0 0 12-16,0 0-6 0,0 0 8 0,0 0-12 16,0 0 9-16,0 0 0 0,0 0-3 0,0 0-1 0,0 0-7 15,0 0 8-15,0-1-13 0,0 1 15 0,0 0-10 16,0 0 6-16,0 0 3 0,0 0 5 0,0-2-8 0,0 2-4 15,0 0 5-15,0 0-11 0,0 0 6 0,0 0-4 0,0 0 5 16,0 0-7-16,0 0 9 0,0 0 5 0,0 0-1 16,0 0-4-16,0 0 9 0,0 0-8 0,0 0-2 0,0 0 9 15,0 0-8-15,0 0-8 0,0 0 8 0,0 0 0 16,0 0-4-16,0 0 4 0,0 0-2 0,0 0-3 0,0-2 4 16,0 2 9-16,0 0-13 0,0 0 7 0,0 0-1 0,0 0-4 15,0-3 15-15,0 3-14 0,0 0 4 0,0 0-12 16,0 0 15-16,0-1-3 0,0 1-7 0,0 0 6 15,0-1-16-15,0 1 9 0,0 0 6 0,0-2 9 0,0 2-13 16,0-1-1-16,0 0 9 0,0 1-6 0,0-2 11 0,0 2-2 16,0-1-13-16,0-1-4 0,0 1 14 0,0 1-3 15,0 0 1-15,0-1 0 0,0 0-6 0,0-2-1 0,0 3 5 16,0-2 5-16,0 2-8 0,0-1 8 0,0 0-10 16,0 1 8-16,0-1-11 0,0-1 13 0,0 1-10 0,0 1 5 15,0-3-7-15,0 1-2 0,0 1 11 0,0 0-15 0,0 0 24 16,0-1-20-16,0 1 7 0,0-2-8 0,0 3 12 15,0-4-4-15,-1 3-10 0,1-1 7 0,0 2-7 0,0-2 5 16,-2-4 0-16,1 4-4 0,-1-1-11 0,0-1-5 16,1 0 1-16,-4 1-15 0,2-2-11 0,-2-1-9 0,1 4-8 15,0-5-3-15,-1 3-15 0,1 1 8 0,-4 0-8 16,0 0-3-16,3-1 4 0,-3 2-2 0,2-1 6 0,-3 3-5 16,2-2 3-16,1 0-13 0,-1 0 58 0,0 1-40 15,-1-1 34-15,3-1-25 0,-1 0 44 0,1 2-42 0,-1-3 65 16,3 1-47-16,-2-2-18 0,0-3 53 15,0 2-35-15,-1-2 38 0,4 3-45 0,-4-6 55 0,1 6-46 0,2-6 52 16,-2 6-32-16,2-3-4 0,0 2 4 0,1-2-5 16,-1 1 4-16,-1 1-27 15,-1-2-6-15,2 0-3 0,-2 2-2 16,0-1-1-16,0 0-7 0,0-1 5 16,0 0-2-16,-3 1 20 0,3-1 3 0,-3 2 8 0,0-1 1 15,2 1 5-15,-4 1 10 0,4-2 0 0,-3 2-2 16,0 2 5-16,3-1 5 0,0-3 2 15,1 2 7-15,-1 2 4 0,3 0-6 0,-1 0 6 0,0 1 8 0,2 2 3 0,0-2-2 0,2 0-1 0,-1 2-1 0,1 0 1 0,0 0 4 16,0 0-7-16,0 0-1 0,0 0 2 0,-3 0-1 0,3 0-3 16,-4 0 1-16,4 0-2 0,0 0 1 0,0 0 3 15,0 0-8-15,-1 0 5 0,1 0-1 0,0 0 6 16,0 0 0-16,0 0 1 0,0 0-3 0,-2 0-1 0,2 0 4 16,0 0-5-16,-2 0 2 0,2 0-2 0,-2 0-2 0,2 0 4 15,0 0-2-15,0 0 4 0,0 0 2 0,0 0 0 16,0 0-1-16,0 0 2 0,2 0-2 0,-2 0-7 15,-2 0 7-15,2 0-3 0,0 0 3 0,-2 0-1 0,1 0-6 16,1 0 2-16,0 0 5 0,0 0-3 0,-4 0 1 0,4 0-5 16,0 0 0-16,0 0 1 0,0 0 0 0,-1 0 1 15,1 0-2 1,0 0 5-16,1 0-8 0,-1 0 5 0,0 0 2 0,0 0 2 0,4 0 1 0,-4 0 0 16,0 0-1-16,0 0 0 0,1 0 5 0,-1 0 1 0,0 0 5 15,0 0 9-15,0 0 1 0,-1 0-6 0,1 0 2 16,0 0 3-16,0 0 5 0,0 0 9 0,0 0-3 0,0 0-12 15,0 0 3-15,0 0 11 0,0 0-1 0,0 0 3 0,0 0 20 16,-4 0-1-16,8 0 7 0,-4 0 7 0,0 0 2 16,0 0 5-16,1 0 3 0,1 0-10 0,2 0-25 0,-1-3-9 15,1-1-12-15,2 2-3 0,0-2-1 0,1 0-11 16,4-2-2-16,-2-2-1 0,1-1 1 0,4-1-5 16,-4 2 3-16,7-3-8 0,-4-1-2 0,4-2 7 0,-1 2-6 15,3-5 12-15,1 2 0 0,2-3-2 0,2 0-1 0,-2-1 11 16,1-2-2-16,-1 2-9 0,1 0 12 0,2 1-60 15,4-3 51-15,-7 1 17 0,8-1-56 0,0 2 50 16,7-2-46-16,0 2 46 0,5-1-51 0,-3-2 95 0,7 4-88 16,-2 1 24-16,4-2 25 0,1 2-26 0,1 0 20 0,4-1-11 15,-2 1 8-15,4 2-10 0,1-1 4 0,-1-1 1 16,3 1-2-16,-3-1 16 0,-1 2-12 0,2-1-33 0,-2 0 97 16,-3-1-89-16,4 0 39 0,-6 0-25 0,2-1 34 15,-6-2-36-15,-6 1 37 0,1-3 4 0,-8 2-61 0,0-3 55 16,-4 1-3-16,-4-4-14 0,-4 3-3 0,1-2-9 0,1-2-1 15,-3 0 3-15,2-2-10 0,-2 0 5 0,-2-1-6 0,-1-1 8 16,-1-3-4-16,1 2 4 0,-2-3-2 0,-2 2-4 0,0 6 7 16,3-4 0-16,-5 4 4 0,0-1-6 0,2 0-5 0,-4-1 5 15,4 3 1-15,-4-5 1 0,-1-1-6 0,2-1-4 16,1-1 4-16,-3 1 1 0,-3 0 6 0,1-2-11 0,2 2 9 16,-5 0-10-16,2-1 8 0,-1 0 1 0,-4 1 2 0,4-4 0 15,-4 2-6-15,0 0 0 0,-4-3-1 0,3 2 10 0,-4-2-1 16,2 0 1-16,-5-4-12 0,2 5 4 0,-2-3 10 0,-3 0 0 15,0-1-12-15,-2 1-2 0,-3-4-2 0,0 2 5 0,-2 0 8 16,-2 1-6-16,-3-2-2 0,-1 2-7 0,-3 5 17 0,-1 3-6 16,1 1 4-16,-2 2-3 0,-4 4 0 0,6-4-1 15,-1 6-4-15,1-1 7 0,-7-3-12 0,3-1 5 0,-10 3-2 16,6-1-4-16,-3 3-5 0,-3 1 0 0,-5 1 5 16,2 2 1-16,0 1 7 0,-1 1-2 0,4 3 0 0,-5-1 0 15,4 1 3-15,-2 0 3 0,-1 0-3 0,2 3-1 0,-1-1-1 16,1 3-4-16,3-1 5 0,0 2-4 0,3 2 1 15,3-1 1-15,4 3-5 0,3 1 3 0,2 1 1 0,4-1 1 16,3 4-3-16,1-2 1 0,4 4 4 0,4-2-6 16,1 0 12-16,2 0-6 0,3 3-8 0,-1-3 1 0,3 1 8 15,-1-1 0-15,2 0-6 0,0 1 3 0,-1-1-11 0,2 0 10 16,1 0-3-16,-2 0 11 0,0 0-15 0,-2 0 3 16,2 0 5-16,0 0-3 0,2 0 3 0,-4 2-5 0,2-2 10 15,-1 0-11-15,1 1 3 0,3-1 1 0,-5 0 4 0,4-1 5 16,-4 1-3-16,2 0 3 0,0 0-3 0,0 0 0 15,0-2 1-15,0 2-5 0,0 0-2 0,0 0-7 0,0-1 9 16,2 1-5-16,-2 0 11 0,0 0-7 16,0 0 4-16,0 0 0 0,0 0 3 0,1 0 4 0,-1 0-4 0,0 1-4 15,0-1-1-15,0 0 6 0,0 0-3 0,0 0 1 16,0 0 0-16,0 0 1 0,0 0-3 0,0-1 8 16,0 1-3-16,0 0-9 0,0 0 1 0,0 0 4 0,0 1-1 15,0-2-3-15,4 1 0 0,-4 0-1 0,0 0-7 0,0 0 14 16,0-1-9-16,1 1 3 0,1 0-10 0,-1 0-1 0,1-3 2 15,0 3-11-15,-1 0 1 0,5-2-14 0,-1 1-3 16,1-1-30-16,3-4 44 0,3 6-47 0,-3-5 31 0,4 3-47 16,1-3 54-16,-2 0-47 0,0 2 55 0,-2-3-19 15,-1 6 0-15,2-6 48 0,-1 3-28 0,-4-2 55 0,4 0-57 16,-3 1 59-16,3-1-42 0,-4 0 35 0,1-1-40 16,0 0 6-16,0 2 3 0,-1-1 0 0,-3 0 2 0,4 1-2 15,-1 0-5-15,-3-1 8 0,2 1 5 0,-5 1-2 16,3-1-3-16,-3-2 1 0,0 5-1 0,0-2 2 0,0 0 4 15,0 1-3-15,0 0-5 0,-3-1 2 0,3 1 6 0,-4-1 2 16,3 1 8-16,-1-1-53 0,-2 0 57 16,4 2-44-16,-3-3 45 0,3 3-42 0,-3-1 37 0,3-1-42 0,-4 1 35 15,4 2 18-15,-1 0-21 0,-1 0 12 0,-1 0-5 16,0 0 1-16,-1 0-11 0,0 0 6 0,-2 0-8 0,1 2 10 16,-3-2-11-16,0 4 4 0,-1 0-10 0,-1-1 9 15,0 2 2-15,0-2 2 0,0 2-4 0,-1 0-1 0,-2 0 7 16,1-1-3-16,-6 2 9 0,5-1-4 0,-4 1 10 0,3 0-16 15,-5-2 19-15,3 1-12 0,-3 1-45 0,2-2 93 16,-2 0-91-16,0 0 36 0,0 0-48 0,-2-1 104 0,5 2-104 16,-3 1 43-16,7-4 8 0,-2 3-62 15,2 0 116-15,4 1-62 0,-2-3 0 0,-2 3 6 0,8-1-9 0,-7-1 60 16,4 2-55-16,4-1-4 0,-2-1 5 0,4 0-4 0,-3-1 66 16,8 4-124-16,-4-1 59 0,0-3 12 15,0 4-15-15,0 0 78 0,3-2-136 0,-1 2 67 0,2 2-60 0,0-3 71 16,3 3 12-16,0-2-73 0,4 4 83 0,-3-6-69 15,6 4 64-15,-5-2 4 0,5 1-4 0,-2 2-9 0,1-2-13 16,2 0 5-16,0-1-9 0,0 0-4 0,1-1 2 0,0 2-7 16,0-1-1-16,-1-1-1 0,0 0 3 15,0-1-3-15,0-1 8 0,-1 2-4 0,-1-2-2 0,-4 1 6 16,4-2-4-16,-4 2 1 0,-1-4 1 0,1 4 2 0,-4-2-10 0,3-2 0 16,-3 3 0-16,-2-2 2 0,5-1 3 0,-5 1-1 15,0-1 5-15,4 0 0 0,-4 1-6 0,0-2 8 0,0 4-1 16,5-2-7-16,-7-2 1 0,4 3 5 15,-1 0-5-15,-1-1 1 0,2 1-2 0,-2 0-2 0,2 0 8 16,-4-1 1-16,5 1 3 0,-3-2-7 0,1 2-1 16,0-2-3-16,0 0 8 0,-1-1-7 0,-2 2 2 0,3 0 0 0,-3 0 2 15,2 0-1-15,-1-2-7 0,-1 0 2 0,-1 5 8 16,0-5 1-16,2 0-7 0,-2 0-1 0,-2 0-3 0,2 0 6 16,0 0 6-16,-1 0 0 0,1 0-7 15,-2-4 9-15,2 4-1 0,-3 0 4 0,3 0 5 0,-1 0 1 16,1-1 2-16,0 1-6 0,0 0 2 0,0 1-4 15,0-1 5-15,0 0-2 0,0-1 2 0,0 2-8 0,0-1 5 0,0-1 6 0,1 2-8 16,-1-1 5-16,0-1-8 0,0 1 6 0,0 0-6 16,0 0 2-16,0 0 4 0,0 0-1 0,0 0 3 15,0 0-5-15,0 0 13 0,0 0-7 0,-1 0-3 0,1 0-6 16,0 0-1-16,0 0-4 0,0 0 3 0,0-2-3 16,0 2-6-16,0 0 1 0,0 0-1 0,0-2 8 0,0 1-5 0,0 1-3 15,1 0 1-15,-1-1 4 0,3 1-5 0,-6-2-1 16,3 1 6-16,3 1-7 0,-3 1 5 0,0-1 7 15,0 0-4-15,0 0 2 0,0 2-8 0,0-4 1 0,0 2 2 16,0 2 2-16,0-4 4 0,0 2-4 0,0 0-7 0,0 2 0 16,-3-2 8-16,3 1 2 0,0-1-4 0,0-1-2 0,0 1-2 15,0 0 1-15,0 0 2 0,0-2 3 0,0 2 5 16,0-1-1-16,-1 2-5 0,1-1 6 0,0 2-2 16,0-2-4-16,0-2 9 0,0 2-8 0,0 0-6 0,0 0 0 15,0-1 1-15,0 1 7 0,0-1-8 0,0 1 3 0,1 0 1 16,-1 0 3-16,0 0 1 0,-1-1 6 0,2 1 0 15,-2 0-7-15,1-2 2 0,0 2 2 0,0 0-8 0,0-1-3 16,0-2 5-16,0 0-7 0,0-1 3 0,0 1-1 16,-4 1 1-16,4-1 5 0,0-2-9 0,-1 0 12 0,-1 1-2 15,1-1-8-15,-1 0 1 0,-1-1 2 0,0 0-6 0,-1-1 5 16,1 0 4-16,-3 0-4 0,1-1 2 0,2-1 2 16,-3-1 1-16,3 0-3 0,-4-1-1 0,0 0-12 0,2-1 9 15,-3 0-7-15,1-1-5 0,1 1 4 0,-3 0-4 0,1-1 7 16,-2 1 2-16,-1-2 5 0,3 3-6 0,0-4 0 15,-1 3 8-15,-2-1-4 0,4 1-3 0,-1 2 1 0,4-1 3 16,-4 2-5-16,3-2 9 0,4 3-1 0,-3-1-8 16,4 1 10-16,0 0 2 0,0 1-9 0,4 0-4 0,-4 0-2 15,3-1-5-15,2 0-2 0,1 0 2 0,0 1-10 16,0-3 1-16,6 2 11 0,-3 0-10 0,-1 0 13 0,2 0-4 16,2 0 6-16,1-3 1 0,-4 3 0 0,5 0 5 15,2-2-6-15,2 1 12 0,-1-2-11 0,2 4 5 0,1-4 3 16,0 2-2-16,3 0 4 0,1-1-3 0,-1 3 5 0,2-1-7 15,1 0 5-15,3 0-4 0,-1 0-3 0,2-2 5 16,4 1 0-16,-8-1-5 0,8 1 4 0,-4-3-1 0,0 1-1 16,0-1 5-16,0 2-4 0,0-2 5 0,0-1 1 0,0-1 0 15,-3-2-4-15,1 1 14 0,-4-4-6 0,1 2-2 16,4 2 5-16,-7-7-11 0,0 5 10 16,-1-2 6-16,-1 0 3 0,-2-1-16 0,1-3 11 15,-8 0 2-15,-1 1-3 0,2 1 6 0,-3-2-6 0,2 0-10 0,0 1-3 0,2 4 10 16,0-2-7-16,-1 1-3 0,2-4 8 0,1 3-7 0,-1-2 1 15,-1 2 4-15,1-6 2 0,-3-1-3 0,-1-2-3 0,2-3 9 16,-2 3-9-16,-2-3 9 0,2 0-6 0,-2-2 0 0,0 3-4 16,-1-3 5-16,0 1 9 0,0-2-18 0,-2-2 6 15,1 2-6-15,-1-2 9 0,0 0-2 0,-1-1-1 0,1 0 2 16,-4 0-4-16,3-2 9 0,-1 2-2 0,0-1-6 0,-1-2 1 16,-1-2 5-16,1 2-3 0,-2-1-7 0,2-1 4 0,-2 1-2 15,0 0 6-15,-2 1-2 0,0 0 4 0,1 2-8 0,-3 4 0 16,1 0 5-16,-2 2-5 0,1 2 9 0,-4 0-12 0,3 2 13 15,-3 0-7-15,2 0 8 0,-5-3 6 0,1 1-11 16,1 0 10-16,-2 1-12 0,1 2 10 0,-3-1-1 0,0 0-8 0,-4 0 2 16,4 2-6-16,0-1 14 0,-4 0-10 0,0 2 3 0,0 0-5 15,3-1 2-15,-3 0-2 0,-1 3-6 0,-2 0 6 16,-7-1-4-16,2 3-4 0,-4-1 7 0,-3 2-2 0,-6 0-9 16,-3 1 4-16,-6 3 5 0,1-2-1 0,-5 1-6 0,2 2 12 15,-6-3-19-15,0 6 5 0,-4-3 5 0,4 3 2 16,2 1-1-16,1 0-4 0,0 0 6 0,5 2-12 0,4 2 21 15,4 4-3-15,4-3-5 0,5 4 0 0,1 0 0 16,4 0 11-16,3 2-11 0,3-1 2 0,0 1 1 16,6-1-3-16,2 0 3 0,0 2-1 0,5 0-1 0,1 0-9 15,2-1 7-15,3 1 1 0,1 0 1 0,1 0-6 0,-2 0 7 16,2 0-2-16,-1 0 5 0,1 0 1 0,-1-3-4 16,-1 6 3-16,0-6-8 0,0 3 14 0,0 0-11 0,0 3 2 15,0-3-4-15,0 0 4 0,0 0 3 0,0 1-4 16,0-1 2-16,0 0-6 0,0 0 3 0,0 0 2 15,0-1 3-15,0 1-10 0,0 0 3 0,2 0 2 16,-2 0-8-16,2 0 6 0,-4 0 2 16,4 0-3-16,-1 0 3 0,1 0-5 15,-2 0 8-15,1 0-3 0,1 0 10 0,-2 0-3 0,3 0-9 0,-3 0 4 0,1 0-10 0,-1-3 14 0,2 3-9 16,-2 0 9-16,0-1-10 0,0 1-5 0,0-2 14 0,1 2-8 16,1 0 13-16,3-3-9 0,-2 1 3 0,2 0-4 15,0-2 3-15,2 2-5 0,1-1-4 0,0-1-14 0,2-1-11 16,-1-1 5-16,2 2-6 0,-1 0-10 0,2-1-5 0,1 1-8 15,0-2 9-15,-1 1 14 0,1-3-1 0,1 2-6 0,-4-1 8 16,4-1 4-16,-4 1-2 0,-1-2 20 16,2 0-13-16,-1 2 6 0,-4 0 2 0,0 0 2 0,2-1 1 0,-2 2 11 15,1-2 4-15,-2 3-7 0,-2 0 6 0,2-2 0 16,-4 2-3-16,4 1 5 0,-2-2-5 0,-2 4-6 0,-1-3 0 16,0 1 3-16,4 1 1 0,-4 0-1 0,0-1 8 15,0 1-4-15,0 1 1 0,3-1-1 0,-3-2 6 0,0 3-4 16,0 0-2-16,0-2-2 0,0 4-4 0,0-1-3 0,-3-3 11 15,3 4-3-15,0 0 2 0,0-1-5 0,-4 1 6 16,4 0 2-16,-1-1-5 0,-2-1 1 0,1 0 1 0,-2 2 1 16,0-1-13-16,-2 2 14 0,0-1-3 0,-2-1-6 15,-2 2 9-15,1 3-6 0,-1-3-1 0,-2 4 0 16,-3-4 9-16,1 7-4 0,-2-2-4 0,1 3 7 0,-3 1-2 16,1 1 8-16,1 0-8 0,-1 1-5 0,-3-2 1 0,3 2-1 15,3 2 7-15,-3-3-5 0,1 1-5 0,2 1 0 16,-1-2 10-16,1 2-3 0,1-1 7 0,-1-2 2 15,5 0-12-15,-1 0 12 0,-1-1-5 0,5-4-6 0,-1 3 3 0,6-3 5 0,-4 0-11 0,2 2-7 16,0-3 13-16,1-1-8 0,2 0 13 0,-1-1-3 16,1 0-7-16,0 1 4 0,0-1 0 0,0-1 4 0,0 0-8 15,0-1 5-15,1 0-4 0,1 5 12 0,1-3-14 16,2 1 1-16,-2 0 10 0,2 0-6 0,1 4 4 0,-1-1-3 16,4-1 6-16,-1 1-6 0,2-1 15 0,-1 3-7 15,4-2-10-15,-2 1 6 0,3-1-4 16,0-1 2-16,2 2-4 0,-2-2-2 0,4 2-3 0,-2 0 8 0,-1 0 4 0,0-2-5 15,0 4-2-15,1-3 4 0,0 1-8 0,-3 0 4 0,-4-2-2 16,5-1-2-16,-6 1 4 0,0-2 4 0,1 2 3 0,-4-3-11 16,2-1 9-16,-6 1-4 0,3 2 1 0,-3-3 5 0,1 0-13 15,-2-1 0-15,0 0 9 0,0 0 5 0,-2 3-7 16,2-3 3-16,0 2 11 0,-1-2-8 0,1 2 3 0,0-1 0 16,0 1-11-16,0-1 3 0,0 2 0 0,0-1 10 0,0 0-13 15,0-2 6-15,0 0 1 0,0 1 4 16,1 1-3-16,-1-2-6 0,0 0 7 0,0 2-9 0,0-2 5 0,0 0-5 15,0 0 10-15,0 0-7 0,-1 0 7 0,2-2 4 0,-2 2-6 16,1 0 3-16,0 0-4 0,0 0-4 0,0-2 0 16,0 2 1-16,0 0-6 0,0 0-1 0,0 0 1 0,0 0 0 15,0 0 4-15,0 0 0 0,0 0-2 0,0 0 5 0,0 0-1 16,0 0 5-16,1 0-14 0,-1 0-29 0,2 0-23 16,-1 0-49-16,-1-1-25 0,4 1-116 0,-4 0-100 0,5-2-153 15,-10 4-109-15,1-1-160 0</inkml:trace>
  <inkml:trace contextRef="#ctx0" brushRef="#br0" timeOffset="20994.3">13873 10592 2099 0,'-2'-1'21'0,"-1"-2"18"0,1-1 22 16,1-2 24-16,2 4 8 0,-1-5 29 0,5 4 12 15,-2 3 30-15,2-2-12 0,-2 2 0 0,2-3-6 16,1 1 1-16,-3 0 12 0,2-1-21 0,-2-1 16 15,2 0-19-15,-3 0-4 0,1 0 9 16,0 3-4-16,-1-1-22 0,-2 1-19 0,1 2-4 0,-1 1-28 16,3 0-3-16,-3 1 7 0,0 4-10 0,0-3 18 0,3 4 3 0,-3 0 16 15,0 3-1-15,0 0 8 0,0 3 0 0,0 1-2 0,-3 4 5 16,3-1-26-16,0-1-3 0,0 8-40 16,0-6 21-16,0 6-26 0,0-4 25 15,0 5-41-15,3-2 30 0,-3 3-53 0,0-2 50 0,0 1-27 0,0-4 27 16,0-4-36-16,-3-2 20 0,3 1-22 0,0 1 6 0,0-5-8 15,0-1 1-15,0 0-5 0,0-3 3 0,0 4-1 16,0 2-27-16,0-7 3 0,3-2-68 0,-3-3 18 0,0 1-134 16,3-8-28-16,4-3-142 0,-4-2-34 0,2-2-114 15,1-2-27-15,3-1-49 0</inkml:trace>
  <inkml:trace contextRef="#ctx0" brushRef="#br0" timeOffset="21310.17">14101 10380 2341 0,'-4'0'17'0,"-1"1"10"0,5-1 26 0,0 5 23 0,0-2 28 0,-3 4 25 16,3 0 15-16,0 1 19 0,0 5 8 0,3-2 17 0,-1 4-14 0,5 0 6 0,2-2-20 15,0 5-20-15,4-3 14 0,4 4-6 0,-4 0-7 0,4 1-28 0,-1 3 0 16,2 0-22-16,-6 6-1 0,2-5 5 0,-1 6-21 0,-5-6 15 15,5 6-7-15,-5-4 11 0,0 2-3 0,-5-1-6 16,1 0-5-16,-4 0-2 0,0-6-10 0,-4 1-26 16,1-4 1-16,-4 1-11 0,1-3-6 0,-4 5 15 15,-1-5-59-15,5 2 41 0,-4 0 1 0,0 2 2 16,-2 0-11-16,4-1-1 0,-6-5-2 0,5 1-25 0,-3-4 51 16,-1 2-55-16,-2-3-16 0,1-5-24 0,4 1-28 15,-1-2-67-15,2-6-42 0,-1-2-44 0,4-2-72 16,3-4-59-16,-5-1-60 0,3-3-65 0,2-5-37 15</inkml:trace>
  <inkml:trace contextRef="#ctx0" brushRef="#br0" timeOffset="21806.97">14654 10601 2282 0,'0'-9'27'0,"0"-2"37"16,3 3 17-16,-5 1 31 0,4 2 7 0,-5 1 6 0,1 4 6 0,1 0 13 16,1 4-14-16,-2 8-29 0,-3-4-3 0,5 8-28 0,-3-1 0 0,6 4 0 15,-6 4 2-15,6 2-8 0,-3 0-13 0,3 4-2 0,-1 1-17 16,3-1 4-16,-2 5-13 0,-3-3 2 0,3-1-14 0,1-5-3 0,-4 2-1 0,0-1-6 0,0 0 4 16,0-5-8-16,0 1-6 0,0-4-37 0,1-3-41 0,-1 3-52 15,4-1-47-15,-4-4-60 0,0-3-42 0,0-1-46 16,2-5-14-16</inkml:trace>
  <inkml:trace contextRef="#ctx0" brushRef="#br0" timeOffset="22126.03">14439 10634 2033 0,'-10'-17'16'0,"2"-3"24"0,1 1 21 0,5 2 30 0,2 5 16 0,0-6 12 0,8 9 26 0,-4-3 3 0,9 5-4 0,1 0-8 0,5 0-7 0,2 5-25 0,-1-2-3 0,9 4 0 0,-2-3-11 0,10 3 17 0,-2 4 1 0,5-1-15 0,1 6 8 0,5-2 14 0,-2 7-5 0,0 0-9 0,3 5-14 0,-8 4-6 0,0 1-4 0,-5 3 5 16,-6 1-11-16,-5 4-21 0,-5-1-5 0,-5 3-2 0,-7-3 0 0,-3 3-12 0,-6-5-9 0,-6 4 1 0,-1-6-18 0,-4-1 9 0,-5-5-7 0,-5 3 1 0,-1-2 7 16,-3-5-7-16,-4 2-5 0,-3-1-2 0,-1 1 6 0,-4-3-5 0,4 2-2 0,-5-1 1 0,6-3-2 0,0-2-2 0,2-3 3 0,3-4-7 0,5-5 1 0,1 0-11 0,7-2-28 0,-2-5-12 0,4-3-42 0,3-6-24 0,-1-2-55 0,7-5-42 15,-1 2-48-15,3-3-51 0,-3 1-36 16,7-1-49-16,0 1-16 0</inkml:trace>
  <inkml:trace contextRef="#ctx0" brushRef="#br0" timeOffset="22670.09">15337 10851 2835 0,'-6'0'9'0,"-1"-3"27"0,4 1 14 0,-8 2 17 0,2 0 10 15,2 2 12-15,1-2 2 0,-2 5 6 0,5-6 4 0,0 2-22 0,1-2-6 16,2 1-13-16,-1 0-4 0,1-2-9 0,0 2 1 16,1-2 0-16,2 4-4 0,-1-4 2 0,0 5 0 15,-2-3-5-15,4 1 8 0,1-2 4 16,1 3 13-16,-3-3-2 0,4 2-7 0,-1-1-3 0,3 0-10 0,-1 0 0 0,2 2-15 16,4-4-4-16,-4 1-13 0,2 0-8 0,6-4-1 0,-4 2 1 15,5 1-4-15,-3-5 1 0,4 1 6 0,-1 1-11 16,0-3 0-16,0 2 4 0,-3 1 2 0,1-2-4 15,-4 0 7-15,1-1-3 0,-4 0 1 0,1 2 4 0,-5-4-5 16,-3 4-2-16,0-5 2 0,-3 4-1 0,0-1-4 16,-4-1-1-16,0-1-5 0,-5 1 5 0,1-1 3 15,-3 1 1-15,-3-2-8 0,1 0 2 16,-1 2 2-16,1 0 2 0,-4-1-2 16,0 1 6-16,-2 4-6 0,3 0-1 0,-1 3 7 15,0 0-2-15,-3 4-2 0,6 1-2 0,-5 1 11 0,4 1-11 16,-2 4 3-16,4 4 8 0,1-3 2 15,-1 6-4-15,2 1 8 0,3 5 22 0,0-2 5 0,5 7 16 0,-2-4 6 0,2 6 4 0,0-4 7 16,2 5 14-16,1-7 29 0,4 1-10 0,-1-3 0 0,2-4-9 16,-2-1 3-16,5-1-11 0,0-1-14 0,5-4-8 15,-2 0-39-15,6-1-9 0,2 2-18 0,3-3-58 16,2 0-41-16,1-5-49 0,1-3-50 0,2-5-63 0,-1-3-57 16,3-2-64-16,0-1-60 0,-5 3-3 0,5-4-21 15,-3 1 28-15</inkml:trace>
  <inkml:trace contextRef="#ctx0" brushRef="#br0" timeOffset="24354.74">15890 10730 2050 0,'0'-3'25'0,"2"1"29"0,4-1 16 15,-6 2 33-15,-3-2 11 0,3 0 27 0,-5 0 13 16,2-1 18-16,-2 3-11 0,2-2-11 0,-4 3-6 0,0-5-19 0,4 1 7 0,-3-1-15 0,2-4-7 0,1 3-14 16,1-3 2-16,2 3-10 0,-1-3-7 0,2 6-9 0,-5-3-15 0,4 6-6 0,-5 2-6 0,2 1-3 0,-7 2-13 0,4 0-6 0,-5 6 4 0,2 1 3 0,-1 1 14 0,-1 2 0 15,2 4 8-15,-1-2 2 0,5 2 1 0,-4 1-4 16,3 3 3-16,-1-3-7 0,4 2-10 0,-2-4-1 0,5 4-6 16,-1-3-2-16,2-3-6 0,4-1 4 0,-2-3-5 15,2-1-10-15,3-3-6 0,3-1-2 0,-2-5-24 0,6 1-5 16,-1-3-18-16,2 0-25 0,3 0-15 0,1 0-28 15,-1-1-42-15,-1 1-33 0,4-2-2 0,-5 1-22 16,7-2 9-16,-1-2 20 0,-2-5-11 0,5 3 12 0,-3-6 5 16,6 1 11-16,-4-3 10 0,-3 2 27 0,0-2 10 15,-1-1 3-15,0 1 11 0,-6-2 15 0,3 5 40 16,-3-6 20-16,0 4 19 0,-1-1 14 0,-3 1 8 0,0 1 25 16,-5-2 28-16,2 7 30 0,-5-1 23 0,2 3 17 15,-8 2 5-15,3 3 0 0,-2 1 6 0,-1 0-20 16,-2 5-5-16,-3-9-9 0,1 8-14 0,-1-4-3 0,0 0-1 15,1 0-7-15,-2-4-7 0,1 8 1 0,0-9-8 16,3 6-5-16,-4-2 1 0,6 2-5 0,-3 3-9 16,1-2-2-16,0-1-7 0,2 5 9 0,-3 0 3 0,3 1 8 15,1 5 1-15,-1-4-4 0,-2 6 2 0,2-2 12 16,-1 5 6-16,1-5-1 0,0 6-2 0,-3-4 6 16,5 0-3-16,-1 1 0 0,0-1 0 0,1-1-8 0,2 0-7 15,1-2-7-15,0-1-17 0,2 0-15 0,2-1-10 16,-1-1-7-16,3-2-3 0,2-1-8 0,2-4 0 15,-1 5-1-15,3-5 9 0,1 0-13 0,2-1-2 16,-1-2-7-16,1 2-18 0,-1-6-26 0,1 5-13 16,1-7-11-16,-2 3-16 0,0-5 4 0,-2-1-3 0,-1 1 3 15,-3-5 10-15,0 2 9 0,-4-6 6 0,1 3 1 16,-4-5 16-16,1 4 2 0,-4-4 0 0,0 3 10 0,-4-4 1 16,2 5 18-16,-1-2 8 0,-2 4 7 15,1 2 1-15,-3-1 3 16,2 5 1-16,-2 4-2 0,0 0 4 0,1 1-2 0,-1 4-2 0,1 0 0 0,-1 2 4 15,0 0-6-15,-1 2 6 0,0-1-6 0,1 3 7 16,0-3 1-16,1 2 0 0,2 1 6 0,0 0-10 0,0-3 9 16,0 3-9-16,3-2 8 0,1 2-2 15,0-2-2-15,0 1 7 0,0 1-4 0,3-3 9 0,1 2 0 0,-1 0 2 16,0-2-1-16,4 1-5 0,-1-3 6 0,2 0-12 16,1-1 4-16,1 0-9 0,0-1-1 0,4 0 1 15,-1-2 1-15,2 2-2 0,1-2-3 0,3-2 6 0,1 2-5 16,-2 0 2-16,4 1-4 0,-3-4 2 0,2 5-2 15,-1-4 4-15,-2 2 2 0,-1-1-8 0,-4 2 7 16,-1-2-4-16,-2 0 9 0,-2 1-4 0,-3 1 1 0,1 1-2 16,-3-4 2-16,-2 5 4 0,-1 0-3 0,2 0 12 15,-4 0-9-15,2 2 7 0,-1 1 2 0,-1-2 7 16,1 1-5-16,-4 3 9 0,2-3 0 0,0 5-8 0,-2-1 3 16,0 0-7-16,2 1 7 0,-2 3-5 0,0-2 9 15,1 3-4-15,1-2 2 0,1 1 1 0,-1 0 8 16,1 2 3-16,1-1-3 0,1 2 1 0,0 0 22 0,1-1-2 15,1 1 12-15,3-1 6 0,-2 2-11 0,5-5-1 16,-2 2-3-16,2-2-3 0,0-1-30 0,4-3 0 16,-2-1-16-16,0 1-11 0,2-3 14 0,1 1-8 0,-1-3-8 15,1-2 7-15,0 2-8 0,1-1-9 0,0-1-9 16,4-3-28-16,-4 1-17 0,2-1 0 0,0-5 3 0,-2 3-11 16,-2-1 1-16,2-2 5 0,-4 0 9 15,-2 0 21-15,1-2 12 0,-6-2 3 0,4 2-3 0,-4 0 8 16,-3-2 9-16,0-1-2 0,0 2 6 0,-2-5 2 15,-1 6 6-15,0-4 0 0,-2 6-2 0,4-2-4 0,-4 0 5 16,2 3 4-16,2 4-9 0,-3-1 10 0,4 4-11 0,-3 2 2 16,3 0 10-16,0 2 1 0,0 3-9 0,0 1 6 15,-2 3-2-15,1 1-3 0,1 3 6 0,-2 0 7 16,2 2-3-16,0 1 10 0,0-2 5 0,0 4 2 16,2-4 0-16,-1 2 9 0,1-1 7 0,5 0 16 15,-1-2-23-15,1 0 18 0,0-3-7 0,3-2-4 0,0-1 6 16,3 0-8-16,-2-2-9 0,3-2-25 0,1-3 22 15,0 2-59-15,3-4-11 0,1-1-10 0,-5-2-11 16,0-2-7-16,1-1-1 0,0-2-1 0,0 1-10 0,0-6 26 16,-2 6 17-16,-1-6-2 0,3 3-3 0,-2-3 1 15,2 4-3-15,-5-5 0 0,-1 2 11 0,-4-1 4 16,-2 1 2-16,-3-4 10 0,0 2 15 0,-5 0-1 16,-2-2 4-16,2 3 0 0,-3 1 5 0,2 1 5 0,-4 1-8 15,4 2-3-15,0 3 3 0,1 2 8 0,2 3-5 16,-1 0 3-16,-1 4-3 0,1 1 2 0,1 6 10 15,1-4 5-15,-4 6 1 0,3 2 6 0,1 0 7 0,1 5 6 16,-3 0 6-16,3 4-10 0,1-1-3 0,0 7 13 16,1 0 15-16,3 4-3 0,-6-5 31 0,7 2 5 15,-4-4 1-15,4 2 7 0,-3 0 5 0,4-3-16 0,-4 1-13 16,5-1-2-16,-2 2-32 0,0-1-13 0,0 2-15 16,1-6 2-16,-3 3 1 0,3-5-7 0,-1 0-6 15,0-4-1-15,-2-3-1 0,2-2-2 0,-5-2 10 0,3-2 1 16,-3-2-10-16,0-4 14 0,0 0-10 0,0-2 2 0,-3-3-3 15,3-2-1-15,-2 0-4 0,-2-4-5 16,0-1-5-16,1-3-8 0,-2-1 14 0,-1-3-12 16,0-2-3-16,1-4 8 0,-3 0-7 0,5 0-1 0,-4 4 6 15,3-3 5-15,1 2-10 0,0 0 5 0,1-4 4 16,4 7-6-16,-1-4 8 0,1 0 0 0,1-4-5 16,3 3-3-16,2 0 3 0,0 1 8 0,0 0-12 15,1 0 2-15,4 3-2 0,-3 4 5 0,5 0 0 0,-2 5-1 16,1 0 0-16,-1 3-2 0,1 4 10 0,2 3 1 15,-2 1-5-15,-1 3-3 0,0 1 4 0,-1 2 4 0,-1 2 5 16,0 4-7 0,0-1-2-16,-3 5 3 0,1-1 5 0,-4 2 3 0,-1 2-3 0,-4-1-2 15,0 1 7-15,0 0-1 0,-8-2 10 0,3 0-9 0,0 0 6 16,-4-4-5-16,-1 1 2 0,-1-2 6 0,0-2-13 16,-3-1 1-16,1-1-1 0,2-1 6 0,-4-2-15 15,3 2-2-15,-2-3-41 0,3-1-29 0,5-2-22 16,-3-3-20-16,5 0-31 0,1-9-44 0,1 7-22 15,2-5-35-15,2 0-4 0,-2-7-19 0,7 5-10 0,-2-3-23 16,-6-1-6-16,6 2-4 0,3-5-6 0,1-6 35 16,0 4-4-16,1-1-19 0</inkml:trace>
  <inkml:trace contextRef="#ctx0" brushRef="#br0" timeOffset="24796.79">17567 10454 2009 0,'0'-5'12'0,"0"-1"27"0,0 0 28 0,0 2 18 16,-2-2 26-16,2 3 15 0,-3-1 27 0,3 0 8 0,-3 2 10 0,3 1-12 0,-2 1-8 0,0-2-8 15,1 2-18-15,-2 0-12 0,3 0-12 0,0 2 1 0,4-2-12 0,0 3-8 16,0 3-5-16,3 1 12 0,-1 4 1 0,2 3 2 0,-2 3 6 0,2 1 9 16,-5 8-4-16,2-3 5 0,-1 5-2 0,-4-2-13 0,0 5 4 0,-4-4 11 15,3 3-13-15,-3-4-15 0,3-1-10 0,-4-2-12 16,5-1-15-16,-2-3-9 0,2 0-14 0,-1-2-17 15,2-2-40-15,1-1-22 0,1-4-10 0,2-2-51 16,2-5-35-16,0 3-38 0,1-1-55 0,0-5-44 0,0-5-20 16,1 3-34-16,-1 0-26 0,-1-3 16 15,2 3 10-15,2-6 57 0,-1-7-3 0,-1 5 62 0,2 1 35 16,-1-6 39-16,-1 2 30 0,1-5 31 0,-2 2 34 16,-4-2 0-16,1 3 74 0,0-2 15 0,3-1 37 15,0 4-12-15,-7-3 91 0,4 5-23 0,-2 2 16 16,-3 3 8-16,4 0 9 0,-4 4-21 15,0 0 5-15,0 3 33 16,0-2-59-16,1 6 41 0,-2 0-3 0,1 1-8 16,0 5-11-16,-4 0 5 15,4 4-13-15,-3 0 8 0,3 0-1 0,-2 1-14 0,2-1-14 16,0-1-17-16,0 0-9 0,2 4-20 0,-2-6-13 0,3 5-11 0,1-4-21 0,-4 2-6 0,0-2-2 0,0 0-2 16,0 0-11-16,0-3-34 0,1 4-41 0,2-8-60 0,-3-2-62 0,0 1-59 15,3 4-70-15,0-10-37 0</inkml:trace>
  <inkml:trace contextRef="#ctx0" brushRef="#br0" timeOffset="25129.52">17903 10458 1847 0,'-4'-1'4'0,"0"2"0"0,3-1 2 15,-2 4-1-15,0 1 1 0,0-3-1 0,-1 6 4 0,4-2-4 0,-3 2-5 0,3 0-13 0,0 0-12 0,0 0-23 16,0-1 22-16,0 2-66 0,0-2 1 0,0 4-27 0,0-4-43 0</inkml:trace>
  <inkml:trace contextRef="#ctx0" brushRef="#br0" timeOffset="25989.21">17949 10651 1633 0,'16'6'18'0,"-3"5"-20"15,-1-6 67-15,3 3-33 0,-4-4 23 0,3-1 6 0,-4-1 24 0,-2 1 23 0,-1-3 11 16,0 0 44-16,-6 0-31 0,1-2 46 0,-1 2-2 0,-2 2 7 0,-1-2-10 0,2 2-15 0,-1 1-21 0,-1-2-6 0,0 1-14 0,2-4 1 0,-1 4 8 16,2-2-8-16,-1 5-7 0,0-3 4 0,2 5 0 0,-2 0 0 0,0 4-18 0,0 2-14 0,-2-4-26 0,2 4 1 0,-1-1-10 0,-1 3-9 15,-1-6-10-15,1 2-14 0,2 0-9 16,-2-3 3-16,2 1-2 0,-2 0-10 0,2-1 3 0,2-3 0 15,0-2 0-15,-2 2 4 0,2-2-4 0,1-3-3 16,0 0 3-16,2 0 2 0,-2 0-11 0,4-6-14 0,-1 2-14 0,3-5-20 0,-1 4 3 16,2-6-7-16,2 3-12 0,0-6-10 0,2 4 5 0,-5 0 14 0,4-1 7 15,1 1 19-15,-3 0 2 0,1 0 7 0,2-2 11 0,-5 2 7 0,3 1 6 16,-2-1 1-16,-2 1 9 0,3 2-6 0,-5-1 2 0,-1 5 9 0,-2 0 6 0,2 0 8 16,-5 3 10-16,3 1 2 0,-3 1-1 0,0 2 12 0,0 0 1 0,2 3 9 15,0-1 4-15,-2 4 4 0,0-1-2 0,1 3-5 0,-1-1 5 16,0 3 1-16,0-1 8 0,2 0-10 0,-2-2-8 15,4 3-6-15,-1-3-3 0,1-1-2 0,-1 0 20 0,0-3-9 16,3 2-8-16,1-1-12 0,4-2 0 16,-5 1-2-16,4-5-5 0,4 2 3 0,-5-1-31 15,4-3-2-15,1 0-31 0,-1-3 4 16,4 1-5-16,1-1-10 0,-1-1-9 0,0-2-6 0,-2-2 12 16,-2 2-8-16,0-4 26 0,2 1 3 0,-3-3 0 15,1-2 3-15,-1 3 8 0,1-3 9 0,4 0-12 16,-4-5 7-16,3 3 4 0,-5-3-3 0,-1-1 6 0,-4 2 2 0,0 0 6 0,-3-1-7 15,-1 1 2-15,-4 4 4 0,1 0-4 0,-7 4 5 16,3 1-2-16,-3 0-1 0,-1 5-3 0,-4 1 5 0,1 3 5 16,-2 0-7-16,-1 3 4 0,1 4-1 0,5-2 0 15,0 5 5-15,1-1-1 0,1 1 2 0,2 0 0 16,0 1 2-16,2 0 4 0,-3-2 8 16,1 1-10-16,-1 0 4 15,1-1-6-15,2-1-2 0,1-1 4 0,1 0 1 16,1-1-6-16,1 1-8 0,1-3 10 0,-1 2-3 0,3-4 3 15,1 2-5-15,-1-2 2 0,1-2-2 16,-1 0-1-16,1-2 0 0,-3-2-7 0,3 3 5 0,-2-3-2 16,0 0 2-16,1 1-2 0,3 0-1 0,-1-2-2 0,1 0-2 0,-1 2 6 15,3-3-8-15,-1 1-1 0,-3-1 2 16,2 0-4-16,-2 3 3 0,-3-4 6 0,1 2-5 16,-1 1 2-16,1 1 1 15,-3 1 6-15,0 1-6 16,3 2 6-16,1 2-7 0,-3 4 1 0,2 4 3 15,2 0 0-15,1 6-1 0,1 1 4 16,-3 7 5-16,4 3 3 16,1 4 12-16,-4 0 32 0,3 0 14 15,-3 4-1-15,3 1 17 0,-3 5 14 0,3-2 16 16,-2 4-45-16,-1-1 34 0,1 1-61 0,-6 2 27 0,5 0-32 0,-6-7 39 16,2-2-71-16,-9-4 44 0,3-3-23 0,-4-8 30 0,-4 1-37 0,4-7-31 15,-4-1 32-15,-4-3-56 0,-1-4 51 0,6-4-62 0,-5-4 61 0,0-2-66 16,4-5 59-16,1-3-5 0,2-3-5 0,2-2 4 0,1-2-4 0,4-5 4 0,-1 0 1 15,3-4-5-15,-1-3-4 0,2-6-5 0,0-1 1 0,0-7-7 16,0-1 74-16,2 0-75 0,1 0 68 0,4-3-68 16,2 3 69-16,0 2-60 0,8 0 56 15,-2 7-45-15,7 5-73 0,-3 2 125 16,6 5-125-16,-3 6 124 0,0 6-113 0,-4 8 60 0,-1 2 5 16,-1 5-11-16,-2 2 68 0,-1 4-116 0,-2 0 123 0,-1 4-123 15,-1-2 118-15,-2 5-61 0,2-2-59 0,-4-1 67 0,-4 1-69 16,2 0 57-16,-1-3-9 0,-2 3 15 0,0-3-77 15,-3-1 79-15,0-1-57 16,-5-1-4-16,-2-1-66 0,2-3-60 0,4-2-115 16,-6 1-21-16,-1-1-77 0,-2-2-111 0,-4-1-32 0,4 2-108 15</inkml:trace>
  <inkml:trace contextRef="#ctx0" brushRef="#br0" timeOffset="27101.42">17935 10719 1984 0,'-5'0'10'0,"-1"-2"28"0,6-1 21 0,0 1 21 0,0-2 26 0,0 4 14 0,-1-1 30 0,-1-4 10 16,2 2 12-16,-2 3-14 0,1-1-7 0,-1 1-3 0,1-5-11 0,1 3 3 0,0-2-23 0,1-3 5 0,1 2-20 15,1-4 1-15,5 4 3 0,-5-5-14 0,5 6-14 0,-2-1-11 0,2 2-3 0,0-1 1 0,0 4 7 0,0 2-3 16,0 0-7-16,1 3-3 0,-3-1 8 0,4 5 12 0,-2-2-3 0,1 4-5 0,-4-1 15 0,3 4 1 0,-1-1 6 0,0 2 3 0,0-1-9 0,-3 0-14 0,0 3-3 15,-1-4-6-15,0 2-20 0,0-1-14 0,-3 0-16 0,3-1 0 0,-3-2 1 0,0 2-3 0,0-2-2 0,0-2 5 0,-3 1-10 0,3-1 5 0,-3-2-1 0,1 0-3 0,1-1-6 0,-1-3 5 16,-1 1 7-16,1-3-9 0,1 2 7 0,-1-3-10 0,2 1 12 0,0-2-7 0,0-2 7 0,0 2-6 0,-1-1-9 0,1-2 1 0,-2-2 1 0,2-1-7 0,-2 0-4 0,2-3-3 16,0-1-1-16,2 0-1 0,0-2 1 0,-1-1 4 0,2-3-7 0,2 2 7 0,0-4-6 0,1-2 12 0,0 1-10 0,-1 0 3 0,5-2 11 15,-1 0-8-15,1 0 0 0,-2 4 2 0,1-1 8 0,5 5-1 0,-4 0 5 16,1 3-1-16,-2 3-7 0,-1 4 5 0,0 1 8 0,1 4-3 16,0 2-6-16,-6 2-9 0,3 5 12 15,-3-1 3-15,1 3 1 0,-3 2 4 0,2 1-1 16,-3 1 12-16,1 1 22 0,1-3-37 0,-2 1 45 0,0 2-26 0,3 1 61 0,1-2-59 15,0 1 13-15,0-1 0 0,0-2-10 0,0 4 49 0,1-6-48 16,0 4 14-16,0-6-60 0,0 4 59 0,-2-7-13 0,2 2-5 16,0-2-6-16,2 2-3 0,-3-5-9 15,2 0 16-15,0 1 0 0,-1-2-2 16,1 0 3-16,-3-1-12 0,4-4 2 0,-1 0-7 16,-2 1 0-16,0-2-9 0,2-2-3 0,-3 0-2 0,2-1-4 15,0-2 6-15,2 3-10 0,-4-3-3 0,2 0-3 0,0 0-1 16,0 1-11-16,0-3-35 0,-2 0 15 0,1-3-72 0,-1 4-47 15,0-2-76-15,0 0-89 0,1-1-106 16,-4 7-119-16,-1-7-139 0</inkml:trace>
  <inkml:trace contextRef="#ctx0" brushRef="#br0" timeOffset="31409.92">14080 12002 2173 0,'0'0'-34'0,"0"0"9"0,-34-9 12 0,34 9 42 16,0 0 12-16,0 0 9 0,0 0 21 16,0 0 41-16,0 0 2 0,-30-14 16 0,30 14-15 0,0 0 0 15,0 0 1-15,0 0-1 0,0 0 1 0,0 0 13 16,0 0 5-16,-22-15-13 0,22 15 5 0,0 0-7 0,0 0-2 15,0 0 1-15,0 0-16 0,0 0-16 16,0 0-13-16,-26-65-6 0,26 65-6 0,0 0-1 0,0 0-10 0,0 0-1 16,0 0-5-16,0 0-2 0,0 0 1 0,-2-48-4 0,2 48-12 15,0 0-4-15,0 0-2 0,46-93-5 16,-46 93 14 0,0 0-13-16,0 0 6 0,71-50 7 15,-60 51 1-15,0 2 29 16,0 2 1-16,2 1 1 0,-1 3 0 0,-4 0 8 0,2 4 5 15,-2 1-4-15,1 1-5 0,-6 2-25 0,2-1-5 0,-3 3-7 16,-2 0 0-16,-2 0-7 0,1 1-13 0,-6-1-3 16,2 0 3-16,-4 1-6 0,-1-2 0 15,-1 1-1-15,-3 0 0 0,1-3-8 0,-4 3 9 16,0-3-4-16,-4-1-7 0,4 1 10 0,-2-1-2 16,-2-2 2-16,1-2-2 0,2 2 5 0,1-4-10 0,1 1 8 15,1-7-1-15,2 3-8 0,1-5 3 0,2 1-4 16,5-2 0-16,-2-2 7 0,4 1-3 0,2-3-6 0,-1 0 9 15,2-2-4-15,2 0 1 0,-2-5-4 0,3 1 5 0,0 1-10 0,3-6 8 0,1 1 0 16,2-2 2-16,-1 2-4 0,0 0-5 0,3 2 13 0,2-1-4 16,-2 3 0-16,1-1-1 0,1 4 0 0,0 3-1 15,3 1 4-15,-4 1 2 0,2 2-5 16,-1 4 6-16,0 1-2 0,-1 1 3 0,-2 2 5 0,2 1-8 16,-2 3 13-16,-2 0 0 0,1 2 2 15,-1-1-6-15,-1 2 11 0,-1 2-2 16,-1-2-2-16,1 1 4 0,-3 0-8 15,3-2 2-15,-4-1-5 0,3-2 5 16,-2 1-12-16,0-2-4 0,2 0-2 0,-1-1-6 16,-2-3-13-16,5 3-13 0,-4-5-20 15,3 1-56-15,-1-2-7 0,1-6-35 0,0 2-10 16,-2-8-35-16,2 4-18 0,0-3-25 0,-2-1-16 0,2-1 29 0,-2 2-25 16,3-2 6-16,-2 0-17 0,-1 4 17 0,-4-4 9 0,2-1 3 15,1 0 21-15,2-8 52 0,-1 1-33 0,-4 0 58 0,0-1 14 0,-1-4 23 16,1 0 22-16,-8-5 33 0,3 5 17 0,-3 0-12 0,-3 0 82 0,8-1-18 0,-3 0-13 15,0-1 67-15,2 4-41 0,0 0 11 16,0 2 22-16,-2 2-9 0,0-2 6 0,1 6 5 0,-3-3 45 0,3 3-40 16,2 1 59-16,0 1 15 0,0 3-6 0,0 1 16 15,1 5-5-15,2 0-4 0,0 2-11 16,2 4-3-16,1-4 1 0,1 3-3 0,-2 1-9 0,5-2-6 0,-1 4 4 0,0-2 5 16,2 3-6-16,-2 1-7 0,6 0 4 0,-6 3-10 0,8 3 4 15,-3 2 5-15,0-3 24 0,3 6 6 16,-1-1 0-16,8 2-1 0,-6 2-2 15,1-1 3-15,1 2-39 0,-2 0 32 16,2 3-87-16,-7-2 49 0,3 6-47 0,-7-3 0 16,0 3-11-16,-4-1-27 15,-2 0 35-15,-4 4-54 0,1-4 51 0,-4 2-69 16,0-5 45-16,-2 1-13 0,0-7-8 16,-1 1 2-16,-1-3-5 0,1-2 1 0,-2-2-6 0,-3-4 1 0,1 3-2 15,3-4 2-15,0-1 2 0,-3 2 2 0,2-1-4 0,2-2 8 16,3-1-8-16,1-1-1 0,-1-2 1 0,4 0 3 0,0-3-5 0,0-2 4 0,0 2 2 0,1-3-7 15,2 0 5-15,-3 1-5 0,3-5-1 0,0 2-3 16,0 1 2-16,-1 1-12 0,1-4 1 0,0 1-7 16,0 2-18-16,0-1-5 0,0 1 53 0,0 0-58 15,0-1 17-15,0-1-47 0,-2 5 3 16,2-1-54-16,0 0-16 0,0-1-49 0,0 2-122 16,0 1-32-16,0 0-108 0,-2 0-45 0,2-1-128 0</inkml:trace>
  <inkml:trace contextRef="#ctx0" brushRef="#br0" timeOffset="40369.08">14853 11872 1672 0,'0'0'46'0,"0"0"7"16,0 0 28-16,0 0 30 0,0 0 20 0,126-67 20 0,-126 67 23 0,0 0 7 15,0 0-2-15,98-56 4 0,-89 46-18 16,0 5-14-16,0-4-11 0,-1 1-7 0,-3 0-9 16,3-1-11-16,-3-1-13 0,4 1-22 0,-1 0 10 15,-1-1 2-15,-1 3-3 0,2-1-12 0,-4 2-11 0,1 0 2 0,0-1 0 16,-3 4 9-16,-1-2-15 0,-1 3-14 0,0-2 6 0,-5 1-6 0,-1-1-3 0,0 4-3 0,-7 0-12 15,4 0-6-15,-9 2-4 0,2 3-5 0,-1-1-4 16,-4 1 7-16,2 2 7 0,-4 4-2 0,0 0 7 0,3 2 5 16,-4-1 8-16,5 4 2 0,-1 0 25 0,3 2 5 0,-1-4-1 15,6 5 2-15,-1-1 7 0,6-2-14 0,-3 1 2 16,6-1-4-16,3 2-21 0,1-2-7 0,5 0-2 16,0-1 8-16,2-2-7 0,1 0-43 0,2 0 38 0,0-4-46 15,3 2 47-15,1-4-56 0,2 1 47 0,1-2-57 16,3 1 37-16,0-2-2 0,4 2 5 0,-5-5 2 15,4 4-13-15,-1-3 8 0,-1-1-3 0,0-2-3 0,-1 0 12 16,-1 0-6-16,0 0-9 0,0-2-3 0,-3 0 9 16,-2 0-11-16,0-3-9 0,-1 5 47 0,-2-1-53 0,-1 2 50 15,-5-3-50-15,-2 3 39 0,-2-4-51 0,1 3 52 16,-5-1-41-16,-2-3 1 0,-3 2-4 0,0 0 5 16,-4-1 6-16,-1 1 9 0,-1 0 7 0,-2 2 1 0,-2-1-2 15,-1 2 2-15,-1 1-1 0,-1 0 0 0,2 1 6 16,-3 1-4-16,0 3-5 0,1 0 0 0,-1 2 6 15,5 0 0-15,-2 3 4 0,0 0 8 0,5 2 0 16,-4 1 0-16,7-2 7 0,-1 4 6 0,2-2 0 0,5-1 14 16,-1 2 3-16,1-5-51 0,5 4 48 0,0-4-42 15,5 4 36-15,1-5-33 0,2 0 26 0,3-1-44 0,0 1 24 16,4 1 20-16,0-3-24 0,0 0 16 0,2-1-17 16,-1 0 4-16,1-2-1 0,4-2-2 0,-2-3-1 15,1 0-27-15,-1 0-16 0,2 2 19 0,3-3-51 0,-2 4-20 16,-5-7-56-16,5 4 11 0,-3-7-64 0,-1 2 11 15,-1-1-40-15,-3-1-32 0,0-3-9 0,-2-4 16 16,-1 5-5-16,1-5-13 0,-1 3 18 0,3-1 11 16,-4 2 10-16,1-3 25 0,0-1 22 0,-3 0 17 0,-2-1 35 15,-1 2 26-15,0-5 22 0,-3 0 30 0,2-2 18 16,-4 1 17-16,2 2 30 0,-2-2 28 0,0 0 15 0,0 0 32 16,-2 4 17-16,-2-4 17 0,1 8 25 0,-4-3 20 15,1 4 2-15,-1 3 6 0,-4 2 3 0,5 5-19 16,-4-2 1-16,6 6 4 0,-4-1 5 0,5 1-13 0,1 3 6 15,2-3-11-15,2 7-13 0,1-2 13 0,5 6 1 16,-4-1-15-16,6 2-16 0,-2 3 6 0,4 1-7 16,-2 2 23-16,0-4 9 0,0 1-17 0,-2-3-17 0,2 0-1 15,-1 0-13-15,3-1-9 0,-4-3-20 0,-2-1-37 16,5 1-16-16,-2-3-3 0,1 2-5 0,-3-4-3 0,3 1-5 16,-2-3-7-16,0 0-6 0,1 1-1 0,-4-3-4 15,2 1-19-15,-1-3-40 0,2 2-17 0,-5-5-15 16,0 1-3-16,0-3-1 0,-3-4-28 0,0 4 0 15,0-11 10-15,0 9 30 0,-3-9-9 0,3 7 16 0,-3-8-3 16,0 4 7-16,-2-1 25 0,0 0 4 0,1 0 9 16,-3-3 8-16,2 1 23 0,-4-3 11 0,4 2-3 0,-3-1 7 15,-1 2 2-15,1-1 7 0,2 6 1 16,-1 1-2-16,-1 3 9 0,3 2-5 0,-4 4 13 16,5 4 6-16,-6-1 13 0,3 8 4 15,-5-1 7-15,1 4 8 0,0 0-10 0,-2 7 4 0,0-2 1 16,-1 3-9-16,3-1-15 0,0 3-10 0,0-1-7 0,2 1-3 0,1-4 2 15,-3 2-10-15,6-4-6 0,-3 1-33 0,3-2-24 16,3-5-37-16,1 4-56 0,-1-8-57 0,4 2-68 0,-1-3-54 16,3-1-59-16,2-5-14 0</inkml:trace>
  <inkml:trace contextRef="#ctx0" brushRef="#br0" timeOffset="41662.54">15631 11795 2685 0,'6'-17'24'0,"-3"7"33"0,2 0 11 0,0 6 22 0,-8 4 29 0,-2 0 24 0,3 6 21 0,2-1 15 0,-3 6-19 0,3 1-27 0,3 2 6 0,-1 3-5 0,3-1-18 0,0 7-27 0,-4 1-12 0,4 1-4 0,-1 3-3 0,0-2 2 0,-3 4-18 0,3-3-18 0,-1-1-10 0,0 1 1 0,-1-3-10 0,1-2-5 16,-2-1-17-16,-1-2-19 0,0-2-6 0,0-2-13 15,-3-1-30-15,3-1-10 0,-1 1-29 0,-3-6-39 0,3 3-23 0,4-6-33 16,0 2-24-16,-1-5-19 0,1 5-11 0,-3-5-25 16,3-2-3-16,3-2 47 0,-3-5 10 0,-4 1 28 15,2 3 23-15,-2-5 26 0,1-3 35 0,0-1 36 16,0 1 37-16,-8 0-1 0,5-2 44 0,1-2 48 16,-4-5 38-16,4 4-16 0,-2 1 14 0,4-1 35 0,-5 2 15 15,5-1 9-15,-4 4 10 0,4 0-1 0,0 4-19 16,-1 3 52-16,-2-5-4 0,2 9-30 0,-3-1-12 0,4 2-5 15,-3 2-7-15,2-1-28 0,1 4-1 0,-2-5-12 16,4 2-5-16,-1-3 3 0,2 3-4 0,1-3-16 16,6 0-15-16,-2 0-5 0,5-5-10 0,1 4-13 0,7 0-2 15,-4-1-5-15,5 0-2 0,3-1-1 0,-4-1-7 16,1 0 3-16,-22 4 16 16,0 0-3-1,92-19-6-15,-92 19 13 0,0 0-6 16,0 0 7-16,0 0 4 0,0 0 2 0,0 0 7 0,101-54-4 15,-101 54 5-15,0 0-5 0,0 0 4 0,0 0 2 16,0 0 1-16,0 0 0 0,0 0-4 0,-11-32-2 0,11 32 0 16,0 0 1-16,0 0 9 0,0 0-3 15,0 0 8-15,0 0 2 0,0 0 2 0,-52 7 6 0,52-7 14 16,0 0-3-16,0 0-9 0,0 0 4 0,0 0 21 16,0 0 2-16,-100 127 0 0,100-127-2 0,0 0-17 0,0 0-2 15,0 0-5-15,0 0-9 0,0 0-34 0,0 0 3 16,10 70-20-16,-10-70-20 15,0 0-12 1,69 90-28-16,-69-90-7 0,0 0-13 0,0 0-14 16,0 0-4-16,0 0 1 0,0 0 6 0,0 0 14 0,73-9 23 15,-73 9 9-15,0 0 2 0,0 0 15 0,0 0 6 0,0 0-4 16,0 0 1-16,0 0 4 0,111-92 6 0,-69 44 0 16,-40 30 3-16,0-1 2 0,-1 0 2 0,1-3 4 15,0 6 1-15,-1-3-4 0,1 3 5 0,1 1-6 0,-1 3 8 16,-1 2-8-16,3 2 2 0,0 4-2 0,-1 2 1 15,0 2 7-15,-1 4-2 0,-1 1 11 0,4 4 1 16,-2 0 8-16,-1 4 3 0,1 2 5 0,-1 0 5 0,-1 1-6 16,4 3 2-16,-4-3-6 0,3 3-2 0,-3-2-2 15,4 1-4-15,-3-2 0 0,2 0-7 0,-2-3 5 16,3 1-5-16,1-4-1 0,-5-3-7 0,3 0-3 0,-3-1 6 16,1 0-6-16,-1-6 0 0,1 4-1 0,0-3 1 15,-2 1 2-15,1-2-7 0,-1 0-2 0,2-5-2 0,-1 3 4 16,1-4-2-16,1 1 1 0,0-3-9 0,2-2-1 15,-2-3 5-15,0 4 9 0,0-3-9 0,1-1-1 16,-1-3 6-16,0 0-3 0,0-3 3 0,-3 0 3 16,4 0 4-16,-1 0-6 0,3 0 6 0,-2 3 2 0,0 1-2 15,2 4-3-15,1 2-1 0,-3 4 4 0,2 2-1 16,-1 4 0-16,2 3 6 0,-3 3 2 0,0 2 5 16,-1 2 11-16,1 5 9 0,-1-2 4 0,4 5 9 0,-4-1-1 15,0 2-4-15,0-3 0 0,1 2 2 0,-1-2-3 16,0 0-6-16,1-4-6 0,-1 0-11 0,2-2 3 15,0 0-3-15,-2-3-2 0,4 1-8 0,-4-2 2 0,5-4-1 16,0 2-5-16,-4-3 6 0,6 0-12 0,-1-2-3 16,2-3-19-16,-1-1-14 0,4 0 2 0,1-5-13 0,0 1 0 15,1-4-15-15,1 2 0 0,-2-6-3 0,2 3 19 16,-3-3 4-16,2-1-5 0,-2 1 12 0,-1-2 4 16,0-4 9-16,-4 0 12 0,2-2 9 0,-3 1-5 15,0-3 12-15,1 1-4 0,-4-1 3 0,0 1 1 0,0 1 0 16,-2 2-1-16,-1 3-1 0,-1 2 12 0,-2 4-4 15,-1 2 7-15,0 4 1 0,-1 4-1 0,-2 3 8 0,2 3 2 16,-3 4-2-16,-2 0 1 0,2 2 2 0,-1 2-4 16,1 0 5-16,-3 5 3 0,2-1-7 0,-1 0 0 15,5 1-1-15,0 0-3 0,0-1-2 0,1 2 7 0,2-1-8 16,3-2-5-16,0 1 2 0,1 0-6 0,2-3 10 16,1 1-10-16,2 0 1 0,-3-2 3 0,4 1-1 15,-2-1 19-15,4 1 2 0,-1-3 13 0,5 5-8 16,-3-3 1-16,0 1 5 0,1 0-13 0,-2-1 2 15,-1-4-15-15,-3 4-7 0,-3-3-4 0,1 0-3 0,-6-2 2 16,0 1-7-16,-3-4 5 0,-3 3 4 0,-1-1-11 0,-5 1 3 16,1-4-17-16,-4 2-11 0,1-2-1 0,-2-4-14 15,1 4-14-15,-1-5-26 0,0 0 0 0,5-5-30 16,-1 5-10-16,0-2-32 0,4-3-38 0,-1 0-22 16,4-1-26-16,2-1-32 0,-2-1-33 0,4 4-7 0,1-7-14 15,1-5 34-15,2 3 5 0,2 0-15 0</inkml:trace>
  <inkml:trace contextRef="#ctx0" brushRef="#br0" timeOffset="41927.85">16872 11829 2074 0,'11'-3'34'0,"-1"3"26"0,-1-2 30 16,-1 2 14-16,-3 2 30 0,-2-2 14 0,-3 3 37 0,-3 0 22 0,3 0-17 0,0 1 9 0,-2 3-22 15,4-2 12-15,-2 2-15 0,0 4 1 0,3-3-20 0,1 4-9 0,-3 3-5 0,2-1-33 0,-1 3-1 16,2-1-21-16,-4 5-16 0,3-5-10 0,-1 3-16 15,0-5-14-15,-1 4-11 0,3-3 2 0,-3 0-14 16,2-2-18-16,-3-2-10 0,4 0-12 0,-3-5-19 16,1 1-22-16,1-5-20 0,0 2-31 0,1-4-32 0,-2 3-23 15,1-3-42-15,-1 0-52 0,-2 2-51 0,0-4-38 16,2 1-17-16,-2-5-77 0</inkml:trace>
  <inkml:trace contextRef="#ctx0" brushRef="#br0" timeOffset="42538.01">16952 11650 2520 0,'0'-8'20'0,"-4"0"26"0,11 2 8 0,-7 3 24 0,0-2 7 0,-2 4 5 0,1 2 1 15,1 2 0-15,-4 2-16 0,1 1-29 0,3-2-9 0,-1 3-22 0,-1-2-7 0,2 5-11 0,0-4-17 0,0 0-34 0,0 3-59 16,0 0-46-16,0-1-58 0,2-3-26 0,-1 3-80 0</inkml:trace>
  <inkml:trace contextRef="#ctx0" brushRef="#br0" timeOffset="43117.09">17116 11792 2307 0,'6'-8'35'0,"1"2"39"0,-6-2 38 15,2 1 16-15,-6 2 30 0,2-2 29 0,-4-1 34 0,3 3 15 0,-4 1-4 16,5-3-23-16,-3 5-30 0,4-1 11 0,0 1-12 0,0 1-18 0,0 4-10 0,-1 0 26 16,2 4-10-16,-2 0-11 0,-1 5-2 0,-1-1-23 0,5 3-4 0,-2 0 9 0,3 1-69 0,0 6 8 15,-1-4-47-15,3 5 41 0,0-2-49 0,0 2 59 0,-2 2-64 0,4-4-23 0,-6 4 47 0,4-1-53 0,-5-3 101 16,4-3-116-16,-4 2 46 0,4-1-62 0,-6-2 46 0,4 0 5 0,-4-4-1 0,0 0 1 0,4 1-73 0,-4-4 68 0,2-2-5 15,-2 2 0-15,2-3 2 0,0-1 6 0,0-1-6 0,0-1 5 0,0 0-11 0,-2-2 69 0,4-2-69 16,-4-2 69-16,4 2-60 0,0-1-10 0,0-3 58 0,-2-1-58 0,3-1 64 0,-1-1-117 16,0-3 112-16,1 0-118 0,0-3 102 0,0-1-36 0,0 0-17 0,2-5 17 0,3 1-19 0,-2-3 13 0,5 3-9 0,-2-2 16 0,4-2 1 15,0 0-7-15,4 5-3 0,-4 3 10 0,8 1-5 0,-5 3 3 0,1 2-2 0,0 1 6 0,4 7-16 0,-2 1 20 0,-3 1 2 16,1 5-4-16,-2 3 30 0,2 4-21 0,-3-1 21 0,0 5-27 0,-1-2 32 0,-2 4-26 0,-2 0-41 0,1-3 34 0,-4 2 3 0,0-1-5 0,-4-1-57 16,0-1 117-16,-2-1-118 0,0-1 56 0,-4 0 2 0,1-3 3 0,0 0-66 15,-1-1 60-15,-3-2 6 0,2-1-61 0,-4-3 59 0,0 2-2 0,-3-2-2 0,3 0 0 0,-4-3-3 16,4 0 66-16,-3 0-69 0,0-2 55 0,4-1-53 0,-2 0-1 0,1-2-4 0,1 0 54 15,0-2-51-15,0 2-24 0,2-4 27 0,1 2-25 0,2-1 16 0,-2 0 26 0,2 0-19 16,2 2-33-16,1 0 26 0,0-1-13 0,-4 3-8 0,4 0 6 0,0-1-12 16,0 2-1-16,0 3 16 0,0-2-32 0,4 4 18 0,-4-2-73 0,4 4 14 0,1-5-64 0,0 1 9 0,4 0-73 15,-1-3-59-15,0 0-69 0,0 0-73 0,-3 3-39 0,4-5-36 0</inkml:trace>
  <inkml:trace contextRef="#ctx0" brushRef="#br0" timeOffset="43429.84">17665 11851 3497 0,'-10'0'42'0,"4"0"41"0,1-5 46 0,5 4 17 0,-3-2 43 15,3 3 20-15,0 1 52 0,-1-1 26 0,2-2-27 0,2 2-18 0,0 0-84 0,-3 0 36 0,2 0-75 16,-2 2 21-16,1-2-76 0,4 5-25 0,-2-2 1 0,-1 7-8 0,3 1 47 0,0-1-48 16,-1 7 32-16,-1-4-43 0,2 6 27 0,-4-4-1 0,1 5-10 0,1-2-11 0,1 0-12 0,-4 0-1 0,1 1-3 0,-1-5-1 15,2 2-3-15,-2-3 3 0,0 4-7 0,1-6-8 0,-2-2-1 0,2 2-12 0,-1-4-27 16,2 3-10-16,-2-7 10 0,3 2-67 0,-3 0-8 0,0-2-61 0,0-3-47 0,3-2-49 0,-1 2-42 0,1-1-75 0,-6-2-97 0,-2 3-28 0,5-5-58 0</inkml:trace>
  <inkml:trace contextRef="#ctx0" brushRef="#br0" timeOffset="43584.07">17731 11666 2844 0,'-3'-14'37'0,"1"4"31"16,-1 3 34-16,3 0 35 0,-1 2 34 0,-3 2 34 0,4 2 13 0,0 1 15 0,-3 0-15 0,3-1-20 0,0-1-35 0,3 2-28 0,-3 2-32 0,0-1-29 0,-3 3-11 0,2-1-11 0,1 1-29 0,-4 0-15 0,3 1 2 0,-4 1-13 0,5-3-28 0,0 4-35 0,0-2-47 16,0-2-60-16,5 3-63 0,-4-1-75 0,1 2-80 0,-2-3-53 0,3 1-39 0</inkml:trace>
  <inkml:trace contextRef="#ctx0" brushRef="#br0" timeOffset="43611.03">17885 11628 3253 0,'1'-2'38'0,"-1"-1"38"0,3-1 39 0,-4 1 41 0,-1 2 11 0,4 0 47 0,-1 1 14 0,-1 0 26 0,2 0 6 0,2 0-12 0,-4 2-9 0,4 1-66 0,-1 4 39 0,0 1-72 0,-1 5 48 0,-1 0-67 0,6 1-28 0,-6 7-17 0,2 0-27 0,-1 4 27 0,0 2-42 0,-2 2 27 0,0-3-60 0,1 4 47 0,-2-3-16 0,1 2-7 0,-2-3 0 0,2-1 2 0,-2-1-15 0,1-1 1 0,1-4-7 0,0 1-2 0,-2-3 4 0,4 0-11 0,-2-2-20 0,0-1-8 0,0-4-8 0,1 1-32 0,3-3-17 0,-3-4-12 0,-1 1-44 0,0 0-56 0,5-4-40 0,-5-5-46 0,3 2-50 0,0-1-48 0,-1 1-58 0,-2 6-74 0,4-8-33 0,-2 3-27 0</inkml:trace>
  <inkml:trace contextRef="#ctx0" brushRef="#br0" timeOffset="43670.39">18226 11832 2889 0,'0'-2'28'0,"3"-1"18"0,-3 2 29 0,0 4 22 0,0-5 27 0,-3 5 33 0,3 0 17 0,-1 2 30 0,1-1-20 0,-2 0-11 0,0 1-7 0,2 2-5 15,0 4-20-15,-1 0-32 0,1 2 2 0,0 5-31 0,-2-5 4 0,2 8-1 0,0-5 5 0,0 5-8 0,-1-3-4 0,1 3-2 0,0-2-19 0,0 0 0 0,0-1-12 0,-4 0-6 0,1-2-28 0,3 1-41 0,0-3-19 0,0 1-29 0,0-3-29 0,0-5-30 0,0 1-55 0,7-3-62 0,-6 1-79 0,7-6-35 0,-9 4-37 0,2-2-37 0,-1-2-22 0</inkml:trace>
  <inkml:trace contextRef="#ctx0" brushRef="#br0" timeOffset="44736.87">18088 11970 2400 0,'-5'-15'31'0,"1"5"30"0,4 2 32 0,0 0 14 0,0 5 14 0,0-3 10 0,0 2 10 15,6 3-3-15,-1 2-28 0,0-4-27 0,3 2-34 16,3-2-17-16,-2-1-10 0,7 4-11 0,-2-1-9 0,2-3 0 0,1 1-8 0,0 1-22 0,1-1-6 15,1 0-2-15,0-1-7 0,-1 1 0 0,-1-2 0 16,2 3 1-16,-2-4 3 0,3 3 21 0,-7-1 5 16,4 0 3-16,-4 0 8 0,-1-1-2 0,-3 2-1 0,0-2 4 15,-2-1 5-15,-4 3 3 0,0-2 15 0,-1 2 20 16,0 1 11-16,-2-1 16 0,0 3 10 0,-2-3 10 16,-1 2 12-16,1 0 9 0,-1-1-2 0,3 1-12 0,-3-5 3 15,1 6 0-15,0-3 0 0,1 3-12 0,1 0-3 16,0 0 7-16,-3 3 6 0,2 1 10 0,1 2-2 15,-2-2-7-15,2 6 36 0,2-4 14 0,-4 5-4 16,0-1 0-16,1 1 6 0,-1 2-47 0,1-1 28 0,-3 3-35 16,4-2 8-16,-5 4-70 0,2-1 69 0,2 1-79 15,-3 1-12-15,4-2 34 0,-4 1-45 0,1 0 22 16,1 0-49-16,-1-1 61 0,2-2-76 0,-3-1 50 0,4-2-9 16,-1-1 0-16,1-1 0 0,0-1 3 0,0-2-9 15,1 1-18-15,-1-3-5 0,4 3 4 0,0-6 25 16,1 3-67-16,1-3 11 0,-1-1-9 15,1 3-11-15,4-3-24 0,-1 3-13 0,1-6-24 0,-4 3-25 0,4-3 42 16,-1-6-31-16,1 5 0 0,-2-7 13 0,-1 4 32 0,0-6 12 16,1 2 9-16,-4-1-1 0,1 2 19 0,1 0 25 15,-1 0 10-15,-3-1 3 0,2-1 3 0,-2 1 7 0,1 4 14 16,-1-5 4-16,1 0 4 0,-3 1-6 0,2 2 5 16,-1-2 0-16,1-2 1 0,-2 2 4 0,0-1 3 15,0-1 11-15,0 4 2 0,0-1 12 0,3 1-4 0,0 1 7 16,0 2 16-16,2 2-3 0,3 1 3 0,0 1-9 15,1 1 6-15,-1 2 5 0,-1-1 0 16,-1 3 15-16,-3-2-11 0,3 4 13 0,-8-3 37 0,6 2 12 16,-8-1-1-16,6 1-10 0,-4 0 11 0,2-1 3 15,4 4-49-15,-6-3 36 0,5 1-81 0,-3 1 23 16,5 1-34-16,-5-3 24 0,3 3-45 0,-3-3 7 0,4 1 15 0,-3 0-17 16,1 3 13-16,1-5-4 0,0 3-10 0,3-2 7 15,1 3-6-15,-3-5 8 0,3 1-9 0,3-1 0 16,-1-1-7-16,-1-1-10 0,-2-1-8 0,1-1 7 15,0-1-21-15,1 1 10 0,0-3-8 0,0 1-12 0,-4-2 33 16,4 2-34-16,-8-3 50 0,9 0-55 0,-8-2 59 16,2 2-49-16,-3-2 53 0,5 1-26 0,-2-5 0 0,0 4 5 15,0-2-5-15,-3-1 20 0,3 3-5 0,-3-4 4 16,0 5-5-16,0 0 3 0,0 2 6 0,0 1 2 16,-3 2-1-16,3 3 1 0,-3 1 10 0,-4 4 15 0,7 6-42 15,-7 2 57-15,4 5-24 0,-4 4 46 0,4 5-39 16,0 6-6-16,3 7-2 0,0 3 3 0,0 2 62 15,3 9-48-15,0-4 32 0,2 5-33 0,-1-2 50 16,4 6 3-16,-7 1-8 0,7-1-22 0,-7-2-20 16,2-3-5-16,-3 2-15 0,0-1-11 0,-4-6-7 15,-5-5-1-15,-1-8-2 0,-1-6-1 0,-7-3 4 16,1-8-3-16,0-5-1 0,-4-5 1 0,0-5-3 0,-1-7 2 16,4-2-1-16,0-5 9 0,6-3-2 0,-3-6-3 0,5-1 5 15,1-3-5-15,3-4-7 0,4-3-1 0,-1-5-2 16,3-3-5-16,0-2-4 0,0-6-4 0,3-3-1 15,9 2-4-15,1-6-4 0,9 2-2 0,1 1 0 16,9 0 0-16,-1 5 10 0,13 6-1 0,-1 5 0 16,1 3 8-16,-3 4 7 0,-1 11 2 0,0 4 8 15,-4 6 3-15,-9 6-2 16,3 0 10-16,-5 6 1 0,-3 3 2 0,-6 4 4 0,-2-1-1 16,-1 4-9-16,-4-3-4 0,-4 2-4 0,-2-2-18 0,-3 1-17 15,0 1-11-15,-3-5-23 0,-3 0-30 0,-2 2 20 16,0-6-75-16,-2 3-44 0,-2 0-37 15,2 1-59-15,-1-3-61 0,-3-2-68 16,0 1-49-16,-8 3-111 0,3 0 2 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7.590"/>
    </inkml:context>
    <inkml:brush xml:id="br0">
      <inkml:brushProperty name="width" value="0.05" units="cm"/>
      <inkml:brushProperty name="height" value="0.05" units="cm"/>
    </inkml:brush>
  </inkml:definitions>
  <inkml:trace contextRef="#ctx0" brushRef="#br0">1069 379 6625 0 0,'17'-11'182'0'0,"5"-2"459"0"0,35-28 0 0 0,-54 38-476 0 0,1 1 1 0 0,0-1-1 0 0,0 1 0 0 0,0 0 0 0 0,0 0 0 0 0,1 0 0 0 0,-1 1 0 0 0,0 0 0 0 0,1 0 0 0 0,-1 0 0 0 0,1 0 0 0 0,-1 1 0 0 0,1-1 0 0 0,-1 1 0 0 0,1 0 0 0 0,-1 1 0 0 0,1-1 0 0 0,0 1 0 0 0,-1 0 0 0 0,0 0 1 0 0,1 0-1 0 0,-1 1 0 0 0,0-1 0 0 0,5 4 0 0 0,8 3-38 0 0,0 0 0 0 0,-1 2 0 0 0,0 0 1 0 0,22 19-1 0 0,-31-24-124 0 0,-1 1 1 0 0,0 0 0 0 0,0 0-1 0 0,0 1 1 0 0,-1 0-1 0 0,0-1 1 0 0,0 2 0 0 0,6 13-1 0 0,-9-18-2 0 0,-1 0 0 0 0,0 0 0 0 0,0 0 0 0 0,0 0 0 0 0,-1 0 0 0 0,1 0 0 0 0,-1 1 0 0 0,1-1 0 0 0,-1 0 0 0 0,0 0 0 0 0,0 0 0 0 0,0 1 0 0 0,-1-1 0 0 0,1 0 0 0 0,-1 0 0 0 0,0 0 0 0 0,0 0 0 0 0,0 0 0 0 0,0 0 0 0 0,-1 0 0 0 0,1 0 0 0 0,-1 0 0 0 0,1 0 0 0 0,-1-1 0 0 0,-4 6 1 0 0,-5 2 1 0 0,0-1 1 0 0,0 0 0 0 0,0-1 0 0 0,-1 0 0 0 0,-1 0 0 0 0,1-2-1 0 0,-1 1 1 0 0,-15 4 0 0 0,-113 32 39 0 0,123-38-41 0 0,-55 13-31 0 0,182-29-517 0 0,-79 5 288 0 0,136-29-1429 0 0,-147 30 1382 0 0,0-2 0 0 0,0 0-1 0 0,0-1 1 0 0,-1-1 0 0 0,0 0-1 0 0,20-16 1 0 0,-30 18 247 0 0,0 0 1 0 0,0 0-1 0 0,-1-1 1 0 0,0 0-1 0 0,0-1 0 0 0,-1 0 1 0 0,0 0-1 0 0,-1 0 1 0 0,0 0-1 0 0,0-1 1 0 0,-1 0-1 0 0,0 0 1 0 0,-1 0-1 0 0,0 0 1 0 0,-1-1-1 0 0,0 1 0 0 0,0-1 1 0 0,-1 1-1 0 0,-1-1 1 0 0,0 0-1 0 0,0 0 1 0 0,-1 1-1 0 0,0-1 1 0 0,-1 1-1 0 0,0-1 1 0 0,-1 1-1 0 0,0 0 0 0 0,-9-19 1 0 0,5 14 160 0 0,0 1 1 0 0,-1 0-1 0 0,-1 0 1 0 0,0 1-1 0 0,-1 0 1 0 0,-1 1-1 0 0,0 0 1 0 0,0 1-1 0 0,-26-20 0 0 0,19 19 136 0 0,0 1-1 0 0,-1 0 0 0 0,0 2 0 0 0,-1 0 0 0 0,1 1 0 0 0,-41-10 0 0 0,22 11 115 0 0,-1 1 0 0 0,0 1-1 0 0,0 3 1 0 0,0 1-1 0 0,0 2 1 0 0,0 2 0 0 0,-76 14-1 0 0,33 1 79 0 0,0 3-1 0 0,1 4 0 0 0,2 3 0 0 0,-81 41 0 0 0,123-50-259 0 0,2 1 0 0 0,0 1 0 0 0,1 2 0 0 0,1 2 0 0 0,2 1 0 0 0,0 1-1 0 0,2 2 1 0 0,1 1 0 0 0,1 1 0 0 0,-33 51 0 0 0,53-70-92 0 0,0-1-1 0 0,1 1 1 0 0,0 0 0 0 0,1 1-1 0 0,1 0 1 0 0,0-1 0 0 0,0 1 0 0 0,1 1-1 0 0,1-1 1 0 0,0 0 0 0 0,1 18-1 0 0,1-21-27 0 0,1 0 0 0 0,0-1-1 0 0,1 1 1 0 0,0 0 0 0 0,1 0-1 0 0,0-1 1 0 0,0 0-1 0 0,1 1 1 0 0,1-1 0 0 0,-1-1-1 0 0,1 1 1 0 0,1-1 0 0 0,-1 1-1 0 0,1-2 1 0 0,14 14 0 0 0,-1-3-9 0 0,1-1 1 0 0,1-1 0 0 0,0-1 0 0 0,1-1 0 0 0,1-1 0 0 0,0-1 0 0 0,1-1-1 0 0,28 9 1 0 0,2-3-36 0 0,0-2 0 0 0,97 13 0 0 0,-58-17-161 0 0,0-4 1 0 0,175-11-1 0 0,-193-3-218 0 0,-1-3-1 0 0,-1-4 1 0 0,0-2-1 0 0,77-29 1 0 0,-121 34 90 0 0,0-1-1 0 0,-1-1 1 0 0,0-1 0 0 0,-1-1 0 0 0,48-37-1 0 0,-65 44 185 0 0,-1 0-1 0 0,0 0 0 0 0,-1-1 1 0 0,0 0-1 0 0,0-1 0 0 0,-1 1 0 0 0,0-1 1 0 0,-1-1-1 0 0,0 1 0 0 0,-1-1 1 0 0,0 0-1 0 0,0-1 0 0 0,-2 1 0 0 0,1-1 1 0 0,-1 1-1 0 0,-1-1 0 0 0,0 0 1 0 0,0-14-1 0 0,-2 6 22 0 0,-2-1 1 0 0,0 1-1 0 0,-1-1 1 0 0,-1 1-1 0 0,-1 0 1 0 0,-1 0-1 0 0,-1 1 1 0 0,-1 0-1 0 0,0 0 1 0 0,-14-22-1 0 0,5 13 62 0 0,-1 1-1 0 0,-1 1 1 0 0,-1 1-1 0 0,-2 0 1 0 0,-43-37-1 0 0,49 49 15 0 0,-1 0 1 0 0,0 1-1 0 0,-1 1 0 0 0,-1 1 1 0 0,0 0-1 0 0,0 1 1 0 0,-1 2-1 0 0,0 0 0 0 0,0 1 1 0 0,-1 0-1 0 0,1 2 0 0 0,-1 1 1 0 0,-28-2-1 0 0,30 5-4 0 0,-1 0 0 0 0,1 1 0 0 0,-1 1 0 0 0,1 1 0 0 0,0 1 0 0 0,-1 1 0 0 0,2 0 0 0 0,-1 1 0 0 0,1 1 0 0 0,0 1 1 0 0,0 1-1 0 0,1 0 0 0 0,0 1 0 0 0,-22 17 0 0 0,33-21-115 0 0,-1 0 1 0 0,1 0 0 0 0,0 1-1 0 0,0-1 1 0 0,1 1-1 0 0,-1 1 1 0 0,2-1 0 0 0,-1 1-1 0 0,1-1 1 0 0,0 1-1 0 0,1 0 1 0 0,0 1 0 0 0,-4 16-1 0 0,5 6-687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1:59.924"/>
    </inkml:context>
    <inkml:brush xml:id="br0">
      <inkml:brushProperty name="width" value="0.05" units="cm"/>
      <inkml:brushProperty name="height" value="0.05" units="cm"/>
    </inkml:brush>
  </inkml:definitions>
  <inkml:trace contextRef="#ctx0" brushRef="#br0">95 328 10013 0 0,'0'-1'80'0'0,"-1"0"-1"0"0,0 0 1 0 0,0 1-1 0 0,0-1 1 0 0,0 0 0 0 0,0 0-1 0 0,0 1 1 0 0,0-1-1 0 0,0 1 1 0 0,0-1 0 0 0,0 1-1 0 0,0-1 1 0 0,0 1 0 0 0,0-1-1 0 0,0 1 1 0 0,-1 0-1 0 0,1 0 1 0 0,0 0 0 0 0,0 0-1 0 0,0 0 1 0 0,0 0-1 0 0,-1 0 1 0 0,1 0 0 0 0,0 0-1 0 0,0 0 1 0 0,0 1 0 0 0,0-1-1 0 0,-1 0 1 0 0,1 1-1 0 0,0-1 1 0 0,0 1 0 0 0,0-1-1 0 0,0 1 1 0 0,0 0-1 0 0,0-1 1 0 0,0 1 0 0 0,1 0-1 0 0,-1 0 1 0 0,0 0 0 0 0,0-1-1 0 0,0 1 1 0 0,1 0-1 0 0,-1 0 1 0 0,0 0 0 0 0,1 0-1 0 0,-1 0 1 0 0,1 0-1 0 0,-1 1 1 0 0,1-1 0 0 0,-1 2-1 0 0,-8 20 525 0 0,1 1 0 0 0,0-1-1 0 0,2 2 1 0 0,-6 43 0 0 0,10-41-498 0 0,1 0 0 0 0,1 1 1 0 0,5 36-1 0 0,0-44-102 0 0,-2-22 22 0 0,0-12-16 0 0,0-28-296 0 0,-2-67 1 0 0,1-19 76 0 0,2 75 192 0 0,16-69 1 0 0,-16 104 20 0 0,1 1 0 0 0,0-1 0 0 0,2 1 1 0 0,0 1-1 0 0,0-1 0 0 0,2 1 0 0 0,18-26 1 0 0,-25 39 2 0 0,0 0 1 0 0,0 0-1 0 0,0 0 1 0 0,1 1-1 0 0,-1 0 1 0 0,1-1-1 0 0,0 1 1 0 0,0 0 0 0 0,-1 0-1 0 0,1 0 1 0 0,1 1-1 0 0,-1-1 1 0 0,0 1-1 0 0,0-1 1 0 0,0 1 0 0 0,1 0-1 0 0,-1 1 1 0 0,1-1-1 0 0,-1 0 1 0 0,1 1-1 0 0,-1 0 1 0 0,1 0 0 0 0,-1 0-1 0 0,4 0 1 0 0,-1 2 0 0 0,-1 0 1 0 0,0-1-1 0 0,0 1 1 0 0,0 1-1 0 0,0-1 0 0 0,0 1 1 0 0,0 0-1 0 0,-1 0 1 0 0,1 1-1 0 0,-1-1 1 0 0,0 1-1 0 0,0 0 1 0 0,0 0-1 0 0,5 8 1 0 0,-1-1-206 0 0,0 0 1 0 0,-1 1-1 0 0,0 1 0 0 0,-1-1 1 0 0,0 1-1 0 0,-1 0 1 0 0,-1 0-1 0 0,0 0 1 0 0,0 1-1 0 0,-2-1 1 0 0,2 16-1 0 0,-4-22-375 0 0,0-1 0 0 0,0 1 0 0 0,-1-1 0 0 0,0 1 0 0 0,0-1 0 0 0,-1 1 0 0 0,-3 9 0 0 0,-1-3-818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0.253"/>
    </inkml:context>
    <inkml:brush xml:id="br0">
      <inkml:brushProperty name="width" value="0.05" units="cm"/>
      <inkml:brushProperty name="height" value="0.05" units="cm"/>
    </inkml:brush>
  </inkml:definitions>
  <inkml:trace contextRef="#ctx0" brushRef="#br0">32 167 10849 0 0,'-5'4'14'0'0,"5"-3"83"0"0,-1 0-1 0 0,0 0 1 0 0,1-1 0 0 0,-1 1-1 0 0,0 0 1 0 0,0-1-1 0 0,0 1 1 0 0,1 0 0 0 0,-1-1-1 0 0,0 1 1 0 0,0-1-1 0 0,0 1 1 0 0,0-1 0 0 0,0 1-1 0 0,0-1 1 0 0,0 0-1 0 0,0 0 1 0 0,0 1 0 0 0,0-1-1 0 0,0 0 1 0 0,0 0-1 0 0,0 0 1 0 0,0 0 0 0 0,0 0-1 0 0,0 0 1 0 0,0-1-1 0 0,-2 1 1 0 0,4-3 159 0 0,0 0 0 0 0,0 1 0 0 0,0-1 1 0 0,0 0-1 0 0,1 1 0 0 0,-1-1 0 0 0,1 1 0 0 0,-1 0 0 0 0,1-1 1 0 0,3-2-1 0 0,-5 4-216 0 0,8-7-15 0 0,0 0 0 0 0,0 1 1 0 0,0 0-1 0 0,1 0 1 0 0,0 0-1 0 0,0 1 1 0 0,14-6-1 0 0,75-30-2716 0 0,-66 29 764 0 0,31-13-2767 0 0,-49 20 3466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0.591"/>
    </inkml:context>
    <inkml:brush xml:id="br0">
      <inkml:brushProperty name="width" value="0.05" units="cm"/>
      <inkml:brushProperty name="height" value="0.05" units="cm"/>
    </inkml:brush>
  </inkml:definitions>
  <inkml:trace contextRef="#ctx0" brushRef="#br0">20 263 8561 0 0,'4'-5'321'0'0,"-1"-1"0"0"0,0 1 1 0 0,0 0-1 0 0,-1-1 0 0 0,1 1 1 0 0,-1-1-1 0 0,-1 0 0 0 0,1 1 1 0 0,-1-1-1 0 0,0 0 0 0 0,0 0 1 0 0,0-8-1 0 0,1-24 5021 0 0,2 57-3088 0 0,-7 32-1069 0 0,-2-1 1 0 0,-14 61-1 0 0,10-61-1466 0 0,1-1 1 0 0,-1 63-1 0 0,14-83-1598 0 0,-4-28 1616 0 0,-1 0 0 0 0,0 0 1 0 0,1 0-1 0 0,-1 1 0 0 0,1-1 1 0 0,-1 0-1 0 0,1 0 0 0 0,0-1 1 0 0,-1 1-1 0 0,1 0 0 0 0,0 0 0 0 0,0 0 1 0 0,-1 0-1 0 0,1 0 0 0 0,0-1 1 0 0,0 1-1 0 0,0 0 0 0 0,0-1 1 0 0,0 1-1 0 0,0-1 0 0 0,0 1 0 0 0,0-1 1 0 0,2 1-1 0 0,5-3-1892 0 0</inkml:trace>
  <inkml:trace contextRef="#ctx0" brushRef="#br0" timeOffset="1">565 146 10777 0 0,'1'-2'48'0'0,"0"-1"0"0"0,0 1 0 0 0,0-1 0 0 0,0 1 1 0 0,1 0-1 0 0,-1-1 0 0 0,0 1 0 0 0,1 0 0 0 0,0 0 0 0 0,1-2 0 0 0,-1 3 38 0 0,0-1 0 0 0,-1 0 0 0 0,0 1-1 0 0,1-1 1 0 0,-1 0 0 0 0,0 0 0 0 0,0 0-1 0 0,0 0 1 0 0,0 0 0 0 0,0 0 0 0 0,0 0 0 0 0,-1 0-1 0 0,1-3 1 0 0,-1 3 80 0 0,1-9 684 0 0,0 1-1 0 0,-3-20 0 0 0,2 29-776 0 0,0-1-1 0 0,0 1 1 0 0,0-1-1 0 0,0 0 0 0 0,-1 1 1 0 0,1-1-1 0 0,-1 0 1 0 0,1 1-1 0 0,-1-1 1 0 0,1 1-1 0 0,-1-1 1 0 0,0 1-1 0 0,0 0 1 0 0,0-1-1 0 0,0 1 1 0 0,0 0-1 0 0,0-1 0 0 0,0 1 1 0 0,0 0-1 0 0,-1 0 1 0 0,1 0-1 0 0,0 0 1 0 0,-1 0-1 0 0,1 0 1 0 0,0 1-1 0 0,-3-2 1 0 0,2 2-45 0 0,1 0 0 0 0,0 0 1 0 0,0 0-1 0 0,-1 1 0 0 0,1-1 0 0 0,0 0 1 0 0,0 1-1 0 0,-1-1 0 0 0,1 1 1 0 0,0-1-1 0 0,0 1 0 0 0,0-1 1 0 0,0 1-1 0 0,0 0 0 0 0,0 0 1 0 0,0 0-1 0 0,0-1 0 0 0,0 1 1 0 0,0 0-1 0 0,0 0 0 0 0,1 0 1 0 0,-2 2-1 0 0,-18 29 407 0 0,15-24-305 0 0,-18 33 498 0 0,3 0 1 0 0,1 2 0 0 0,-26 84 0 0 0,43-117-543 0 0,0-1 1 0 0,0 1 0 0 0,0 0-1 0 0,1 0 1 0 0,1 0 0 0 0,0 0 0 0 0,0 0-1 0 0,1 0 1 0 0,3 17 0 0 0,-3-23-105 0 0,0 0 1 0 0,0-1 0 0 0,1 1-1 0 0,-1 0 1 0 0,1-1-1 0 0,0 1 1 0 0,0-1 0 0 0,0 1-1 0 0,0-1 1 0 0,1 0-1 0 0,-1 0 1 0 0,1 0 0 0 0,0 0-1 0 0,0-1 1 0 0,0 1-1 0 0,0-1 1 0 0,0 1 0 0 0,0-1-1 0 0,1 0 1 0 0,-1 0-1 0 0,1-1 1 0 0,0 1 0 0 0,-1-1-1 0 0,1 0 1 0 0,0 0-1 0 0,0 0 1 0 0,5 1 0 0 0,-3-2-263 0 0,0 0 0 0 0,1 0 0 0 0,-1-1 0 0 0,0 0 0 0 0,0 0 0 0 0,0 0 1 0 0,-1-1-1 0 0,1 1 0 0 0,0-2 0 0 0,6-2 0 0 0,10-6-2006 0 0,24-17 0 0 0,-17 11 366 0 0,-2 1 342 0 0,-2 0-5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1.014"/>
    </inkml:context>
    <inkml:brush xml:id="br0">
      <inkml:brushProperty name="width" value="0.05" units="cm"/>
      <inkml:brushProperty name="height" value="0.05" units="cm"/>
    </inkml:brush>
  </inkml:definitions>
  <inkml:trace contextRef="#ctx0" brushRef="#br0">202 358 9365 0 0,'-3'-5'150'0'0,"0"1"1"0"0,0 0 0 0 0,0 0-1 0 0,0 0 1 0 0,0 0 0 0 0,-1 0-1 0 0,0 1 1 0 0,1 0 0 0 0,-6-4-1 0 0,6 6 27 0 0,1-1-1 0 0,-1 1 0 0 0,0 0 1 0 0,0 0-1 0 0,0 0 0 0 0,0 0 1 0 0,0 1-1 0 0,0-1 1 0 0,0 1-1 0 0,0 0 0 0 0,0 0 1 0 0,0 0-1 0 0,0 0 0 0 0,0 0 1 0 0,0 1-1 0 0,0-1 1 0 0,-3 2-1 0 0,1 0-84 0 0,0-1 0 0 0,1 1 0 0 0,-1 1 0 0 0,1-1 0 0 0,-1 0 0 0 0,1 1 0 0 0,0 0 0 0 0,0 0 0 0 0,0 1 0 0 0,0-1-1 0 0,1 1 1 0 0,-1-1 0 0 0,1 1 0 0 0,0 0 0 0 0,0 0 0 0 0,1 1 0 0 0,-1-1 0 0 0,1 1 0 0 0,0-1 0 0 0,-3 10 0 0 0,-2 8 163 0 0,2-1 1 0 0,0 1-1 0 0,-2 33 1 0 0,4-32 41 0 0,1-5-108 0 0,1-1 0 0 0,1 26 0 0 0,0-37-167 0 0,1 0 1 0 0,0 0 0 0 0,0 0 0 0 0,0 0-1 0 0,1-1 1 0 0,-1 1 0 0 0,1 0 0 0 0,1 0-1 0 0,-1-1 1 0 0,6 8 0 0 0,-8-12-19 0 0,1 0 0 0 0,0 0 0 0 0,0 0 0 0 0,0 0 0 0 0,0 0 0 0 0,0 0 0 0 0,0 0 0 0 0,0 0 0 0 0,0-1 0 0 0,0 1 0 0 0,0 0 0 0 0,1-1 0 0 0,-1 1 0 0 0,0-1 0 0 0,0 0 0 0 0,1 1 0 0 0,-1-1 0 0 0,0 0 0 0 0,1 0 0 0 0,-1 1 0 0 0,2-1 0 0 0,0-1-20 0 0,0 1-1 0 0,0-1 1 0 0,0 1-1 0 0,0-1 1 0 0,0 0-1 0 0,0 0 1 0 0,-1 0-1 0 0,1-1 1 0 0,3-1-1 0 0,1-1-123 0 0,0-1 0 0 0,-1 0 0 0 0,1-1 0 0 0,-1 1 0 0 0,0-1 0 0 0,5-7 0 0 0,-3 1-110 0 0,0 0 0 0 0,-1-1-1 0 0,0 0 1 0 0,-1 0 0 0 0,0-1-1 0 0,7-27 1 0 0,11-89 42 0 0,-20 98 189 0 0,3-16 12 0 0,18-98-29 0 0,-19 119 25 0 0,1 1 0 0 0,2-1-1 0 0,14-32 1 0 0,-22 57 13 0 0,0 0 1 0 0,0 1-1 0 0,0-1 0 0 0,0 0 0 0 0,0 0 0 0 0,0 1 0 0 0,0-1 0 0 0,1 1 0 0 0,-1-1 0 0 0,1 1 0 0 0,-1 0 0 0 0,1-1 0 0 0,-1 1 0 0 0,1 0 0 0 0,3-2 0 0 0,-4 3 2 0 0,-1 0 0 0 0,1 0 0 0 0,-1 0 0 0 0,1 0 0 0 0,-1 0 0 0 0,1 0 0 0 0,0 0 0 0 0,-1 0-1 0 0,1 0 1 0 0,-1 0 0 0 0,1 0 0 0 0,-1 0 0 0 0,1 0 0 0 0,-1 1 0 0 0,1-1 0 0 0,-1 0 0 0 0,1 0-1 0 0,-1 1 1 0 0,1-1 0 0 0,-1 0 0 0 0,2 1 0 0 0,-1 1 9 0 0,0-1 0 0 0,0 1 0 0 0,0-1 0 0 0,0 1 0 0 0,0-1 0 0 0,0 1 0 0 0,0-1 0 0 0,-1 1 0 0 0,1 0 0 0 0,0 1 0 0 0,6 30 231 0 0,-1-1 1 0 0,-2 1-1 0 0,-1 0 1 0 0,-2 0 0 0 0,-3 37-1 0 0,1-13 77 0 0,14 230-402 0 0,-10-274-693 0 0,-3-12 509 0 0,0 0-1 0 0,1 0 0 0 0,-1 1 1 0 0,0-1-1 0 0,1 0 1 0 0,-1 1-1 0 0,0-1 0 0 0,0 1 1 0 0,0-1-1 0 0,0 0 0 0 0,0 1 1 0 0,-1-1-1 0 0,1 0 0 0 0,0 1 1 0 0,-1-1-1 0 0,0 2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1.344"/>
    </inkml:context>
    <inkml:brush xml:id="br0">
      <inkml:brushProperty name="width" value="0.05" units="cm"/>
      <inkml:brushProperty name="height" value="0.05" units="cm"/>
    </inkml:brush>
  </inkml:definitions>
  <inkml:trace contextRef="#ctx0" brushRef="#br0">28 123 9669 0 0,'-2'0'147'0'0,"1"-1"1"0"0,-1 1-1 0 0,0 0 1 0 0,1 0 0 0 0,-1 0-1 0 0,0 0 1 0 0,1 0-1 0 0,-1 0 1 0 0,0 0-1 0 0,1 0 1 0 0,-1 0-1 0 0,-1 1 1 0 0,-2-1 1878 0 0,17-12-1256 0 0,-4 6-919 0 0,-1 1-1 0 0,1 0 1 0 0,0 0 0 0 0,0 1 0 0 0,1 0 0 0 0,14-5 0 0 0,23-11-2308 0 0,-29 11 335 0 0,27-22 1 0 0,-28 19 967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1.689"/>
    </inkml:context>
    <inkml:brush xml:id="br0">
      <inkml:brushProperty name="width" value="0.05" units="cm"/>
      <inkml:brushProperty name="height" value="0.05" units="cm"/>
    </inkml:brush>
  </inkml:definitions>
  <inkml:trace contextRef="#ctx0" brushRef="#br0">15 91 6721 0 0,'3'-8'396'0'0,"0"0"0"0"0,-1-1 0 0 0,-1 0 0 0 0,0 1 0 0 0,0-1 0 0 0,0 0 0 0 0,-1 0 0 0 0,-2-13 1 0 0,-1 32 935 0 0,1-1 0 0 0,-1 0 0 0 0,0 12 1 0 0,2 89 1410 0 0,-2 23-1385 0 0,2-124-1356 0 0,-7 116 573 0 0,8-109-818 0 0,1 1 1 0 0,0-1 0 0 0,1 1 0 0 0,1-1 0 0 0,7 24 0 0 0,-7-33-530 0 0,-2-6 614 0 0,-1-1 1 0 0,1 0-1 0 0,-1 1 0 0 0,0-1 1 0 0,0 1-1 0 0,1-1 0 0 0,-1 1 1 0 0,0-1-1 0 0,0 1 1 0 0,1-1-1 0 0,-1 1 0 0 0,0 0 1 0 0,0-1-1 0 0,0 1 0 0 0,0-1 1 0 0,0 1-1 0 0,0-1 1 0 0,0 1-1 0 0,0-1 0 0 0,0 1 1 0 0,0 0-1 0 0,0-1 0 0 0,0 1 1 0 0,0-1-1 0 0,-1 1 1 0 0,1 0-1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2.014"/>
    </inkml:context>
    <inkml:brush xml:id="br0">
      <inkml:brushProperty name="width" value="0.05" units="cm"/>
      <inkml:brushProperty name="height" value="0.05" units="cm"/>
    </inkml:brush>
  </inkml:definitions>
  <inkml:trace contextRef="#ctx0" brushRef="#br0">52 179 15149 0 0,'-3'0'80'0'0,"0"0"-1"0"0,0-1 1 0 0,0 1-1 0 0,0-1 1 0 0,0 0-1 0 0,0 0 0 0 0,1 0 1 0 0,-1 0-1 0 0,0 0 1 0 0,1-1-1 0 0,-1 1 0 0 0,-3-3 1 0 0,6 3-16 0 0,-1 0 1 0 0,0 1-1 0 0,0-1 1 0 0,0 0-1 0 0,0 0 0 0 0,1 0 1 0 0,-1 1-1 0 0,0-1 1 0 0,1 0-1 0 0,-1 0 0 0 0,1 0 1 0 0,-1 0-1 0 0,1 0 1 0 0,-1 0-1 0 0,1 0 0 0 0,-1 0 1 0 0,1 0-1 0 0,0-1 1 0 0,0 1-1 0 0,0 0 0 0 0,0 0 1 0 0,0 0-1 0 0,0 0 1 0 0,0 0-1 0 0,0 0 1 0 0,0 0-1 0 0,0-1 0 0 0,0 1 1 0 0,1 0-1 0 0,-1 0 1 0 0,1 0-1 0 0,-1 0 0 0 0,0 0 1 0 0,1 0-1 0 0,0 0 1 0 0,0-1-1 0 0,6-7-167 0 0,1-1 0 0 0,0 1 0 0 0,0 0 0 0 0,1 1 0 0 0,0 0 0 0 0,1 0 0 0 0,0 1 0 0 0,16-9 0 0 0,-13 9-888 0 0,1 1 1 0 0,-1 0 0 0 0,1 1 0 0 0,0 1 0 0 0,0 0-1 0 0,26-4 1 0 0,-21 6-707 0 0</inkml:trace>
  <inkml:trace contextRef="#ctx0" brushRef="#br0" timeOffset="1">514 56 13573 0 0,'-16'2'206'0'0,"8"-1"178"0"0,1 0 1 0 0,0-1-1 0 0,-1 0 0 0 0,-11-1 1 0 0,17 1-219 0 0,1 0 1 0 0,0 0 0 0 0,0-1-1 0 0,0 1 1 0 0,0 0 0 0 0,0-1-1 0 0,0 1 1 0 0,0-1 0 0 0,-1 1-1 0 0,1-1 1 0 0,1 0 0 0 0,-1 1-1 0 0,0-1 1 0 0,0 0 0 0 0,0 0 0 0 0,0 0-1 0 0,0 0 1 0 0,1 1 0 0 0,-1-1-1 0 0,0 0 1 0 0,1 0 0 0 0,-1 0-1 0 0,1-1 1 0 0,-1 1 0 0 0,1 0-1 0 0,-1 0 1 0 0,1 0 0 0 0,0 0 0 0 0,0 0-1 0 0,0 0 1 0 0,-1-1 0 0 0,1 1-1 0 0,0-2 1 0 0,8 56 165 0 0,-2-18-331 0 0,1 47 13 0 0,-3 1-1 0 0,-14 150 1 0 0,7-214-374 0 0,2-12-319 0 0,0 0 0 0 0,1 0 0 0 0,-1 0 0 0 0,2 11 0 0 0,-2-8-2695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2.420"/>
    </inkml:context>
    <inkml:brush xml:id="br0">
      <inkml:brushProperty name="width" value="0.05" units="cm"/>
      <inkml:brushProperty name="height" value="0.05" units="cm"/>
    </inkml:brush>
  </inkml:definitions>
  <inkml:trace contextRef="#ctx0" brushRef="#br0">102 0 12569 0 0,'0'0'5415'0'0,"-4"5"-4793"0"0,-14 15-136 0 0,14-15 291 0 0,-6 16-421 0 0,-31 66-48 0 0,37-79-227 0 0,1-1-1 0 0,0 1 1 0 0,1 0 0 0 0,-1 0-1 0 0,2 0 1 0 0,-1 0-1 0 0,0 15 1 0 0,0-3 118 0 0,1-4-89 0 0,0 0-1 0 0,0 0 0 0 0,2 0 0 0 0,0-1 1 0 0,1 1-1 0 0,0 0 0 0 0,8 24 0 0 0,-9-37-119 0 0,0 0-1 0 0,0 1 1 0 0,0-1-1 0 0,0 0 1 0 0,0 0-1 0 0,1 0 1 0 0,0 0-1 0 0,-1 0 1 0 0,1-1-1 0 0,0 1 0 0 0,1-1 1 0 0,-1 1-1 0 0,0-1 1 0 0,1 1-1 0 0,-1-1 1 0 0,1 0-1 0 0,0 0 1 0 0,-1 0-1 0 0,1-1 1 0 0,0 1-1 0 0,0-1 0 0 0,0 0 1 0 0,0 1-1 0 0,1-1 1 0 0,-1-1-1 0 0,0 1 1 0 0,0 0-1 0 0,1-1 1 0 0,-1 1-1 0 0,0-1 1 0 0,1 0-1 0 0,-1 0 1 0 0,0-1-1 0 0,1 1 0 0 0,-1-1 1 0 0,0 1-1 0 0,5-3 1 0 0,3 0-285 0 0,0-1 0 0 0,0 0 1 0 0,-1-1-1 0 0,1-1 0 0 0,-1 1 1 0 0,0-2-1 0 0,-1 1 0 0 0,0-1 0 0 0,13-13 1 0 0,-11 10-62 0 0,-1-2 1 0 0,0 1 0 0 0,-1-1-1 0 0,-1 0 1 0 0,0-1 0 0 0,0 0-1 0 0,-1 0 1 0 0,-1-1 0 0 0,9-26 0 0 0,-13 32 292 0 0,0 0 1 0 0,-1-1 0 0 0,0 1 0 0 0,0 0 0 0 0,0 0 0 0 0,-1-1 0 0 0,0 1 0 0 0,-1 0 0 0 0,0-1 0 0 0,0 1 0 0 0,-1 0 0 0 0,0 0 0 0 0,-1 0 0 0 0,1 0 0 0 0,-2 0 0 0 0,1 1-1 0 0,-1-1 1 0 0,0 1 0 0 0,-6-9 0 0 0,8 13 65 0 0,0 0 0 0 0,-1 0 1 0 0,1 0-1 0 0,-1 0 0 0 0,0 1 0 0 0,1-1 0 0 0,-1 1 0 0 0,0 0 0 0 0,-1-1 0 0 0,1 1 0 0 0,0 1 0 0 0,-1-1 0 0 0,1 0 0 0 0,-1 1 0 0 0,1 0 0 0 0,-1 0 1 0 0,0 0-1 0 0,1 0 0 0 0,-6 0 0 0 0,1 1 36 0 0,-1 1 0 0 0,1 0-1 0 0,-1 0 1 0 0,1 1 0 0 0,0 0 0 0 0,0 0 0 0 0,-13 6 0 0 0,15-5-63 0 0,0 0 0 0 0,0 0-1 0 0,1 0 1 0 0,-1 1 0 0 0,-9 7 0 0 0,14-10-87 0 0,0 0-1 0 0,0 0 1 0 0,0-1 0 0 0,0 1 0 0 0,0 1-1 0 0,0-1 1 0 0,0 0 0 0 0,0 0-1 0 0,0 0 1 0 0,0 0 0 0 0,0 1-1 0 0,1-1 1 0 0,-1 0 0 0 0,1 1 0 0 0,-1-1-1 0 0,1 0 1 0 0,-1 1 0 0 0,1-1-1 0 0,0 1 1 0 0,0-1 0 0 0,0 0 0 0 0,0 1-1 0 0,0-1 1 0 0,0 1 0 0 0,0-1-1 0 0,0 1 1 0 0,0-1 0 0 0,1 1 0 0 0,-1-1-1 0 0,0 0 1 0 0,2 3 0 0 0,-2-4-16 0 0,1 1 1 0 0,-1 0-1 0 0,0-1 1 0 0,1 1-1 0 0,0 0 1 0 0,-1-1 0 0 0,1 1-1 0 0,-1-1 1 0 0,1 1-1 0 0,0-1 1 0 0,-1 1-1 0 0,1-1 1 0 0,0 1-1 0 0,-1-1 1 0 0,3 1-1 0 0,-2-1-56 0 0,7 2-1021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2.913"/>
    </inkml:context>
    <inkml:brush xml:id="br0">
      <inkml:brushProperty name="width" value="0.05" units="cm"/>
      <inkml:brushProperty name="height" value="0.05" units="cm"/>
    </inkml:brush>
  </inkml:definitions>
  <inkml:trace contextRef="#ctx0" brushRef="#br0">1 137 8165 0 0,'0'-1'6'0'0,"2"-16"692"0"0,0 1 0 0 0,2 0 0 0 0,0 0 1 0 0,7-18-1 0 0,-13 42 205 0 0,0 1-1 0 0,0 0 1 0 0,1-1 0 0 0,1 1 0 0 0,-1 12-1 0 0,0 9 162 0 0,-11 322 1548 0 0,11-348-2612 0 0,1-1 0 0 0,0 0 0 0 0,1 0 1 0 0,-1 0-1 0 0,1 0 0 0 0,-1 0 0 0 0,1 0 0 0 0,0 0 0 0 0,0 0 1 0 0,2 5-1 0 0,-2-7-11 0 0,-1-1-1 0 0,1 1 1 0 0,-1-1 0 0 0,1 1 0 0 0,-1-1 0 0 0,1 0 0 0 0,-1 1 0 0 0,1-1 0 0 0,-1 1 0 0 0,1-1 0 0 0,-1 0-1 0 0,1 0 1 0 0,-1 1 0 0 0,1-1 0 0 0,0 0 0 0 0,-1 0 0 0 0,1 0 0 0 0,0 0 0 0 0,-1 1 0 0 0,1-1 0 0 0,0 0-1 0 0,1-1-33 0 0,0 1 1 0 0,-1 0-1 0 0,1-1 0 0 0,0 1 0 0 0,-1-1 0 0 0,1 0 0 0 0,0 1 0 0 0,-1-1 0 0 0,1 0 0 0 0,-1 0 0 0 0,2-1 0 0 0,1-1-75 0 0,0-1 1 0 0,0 0-1 0 0,-1 1 0 0 0,1-1 1 0 0,-1 0-1 0 0,0-1 0 0 0,0 1 1 0 0,-1-1-1 0 0,1 1 0 0 0,-1-1 1 0 0,0 0-1 0 0,0 0 1 0 0,0 0-1 0 0,1-10 0 0 0,1-7-15 0 0,-1-1 0 0 0,0-26 1 0 0,-1 16 100 0 0,0-1 5 0 0,2 1-1 0 0,1 0 1 0 0,2 0-1 0 0,1 1 1 0 0,20-53-1 0 0,-28 85 32 0 0,0-1-1 0 0,0 0 0 0 0,1 0 0 0 0,-1 1 1 0 0,0-1-1 0 0,1 0 0 0 0,-1 0 1 0 0,0 1-1 0 0,1-1 0 0 0,-1 0 1 0 0,1 1-1 0 0,-1-1 0 0 0,1 0 0 0 0,0 1 1 0 0,-1-1-1 0 0,1 1 0 0 0,-1-1 1 0 0,1 1-1 0 0,0-1 0 0 0,0 1 1 0 0,-1 0-1 0 0,1-1 0 0 0,0 1 0 0 0,0 0 1 0 0,0 0 10 0 0,0 0 0 0 0,0 0 0 0 0,-1 1 0 0 0,1-1 0 0 0,0 0 0 0 0,-1 1 0 0 0,1-1 0 0 0,-1 1 0 0 0,1-1 0 0 0,0 1 0 0 0,-1-1 0 0 0,1 1 0 0 0,-1 0 0 0 0,1-1 0 0 0,-1 1 0 0 0,0-1 0 0 0,1 1 0 0 0,-1 0 0 0 0,1 1 0 0 0,12 38 622 0 0,-10-19 44 0 0,0 0 0 0 0,-1 0-1 0 0,-2 0 1 0 0,-2 36 0 0 0,2-51-553 0 0,0 0 0 0 0,0 1 0 0 0,1-1-1 0 0,0 0 1 0 0,0 0 0 0 0,0 0 0 0 0,1 0 0 0 0,0 0 0 0 0,0-1 0 0 0,5 10-1 0 0,-6-13-109 0 0,0-1-1 0 0,0 1 0 0 0,0-1 0 0 0,0 1 0 0 0,0-1 1 0 0,0 0-1 0 0,0 0 0 0 0,1 1 0 0 0,-1-1 0 0 0,0 0 1 0 0,1 0-1 0 0,-1 0 0 0 0,1-1 0 0 0,-1 1 0 0 0,1 0 0 0 0,-1 0 1 0 0,1-1-1 0 0,0 1 0 0 0,-1-1 0 0 0,1 1 0 0 0,0-1 1 0 0,-1 0-1 0 0,1 0 0 0 0,0 0 0 0 0,0 0 0 0 0,-1 0 1 0 0,1 0-1 0 0,0 0 0 0 0,0 0 0 0 0,-1-1 0 0 0,1 1 0 0 0,0-1 1 0 0,-1 1-1 0 0,1-1 0 0 0,-1 0 0 0 0,1 0 0 0 0,-1 1 1 0 0,1-1-1 0 0,-1 0 0 0 0,1 0 0 0 0,-1 0 0 0 0,2-2 1 0 0,19-16-20 0 0,-1-1 0 0 0,-1 0 1 0 0,-1-1-1 0 0,22-33 1 0 0,-34 45 12 0 0,0 0 1 0 0,-1-1 0 0 0,-1 1-1 0 0,0-2 1 0 0,0 1 0 0 0,-1 0-1 0 0,0-1 1 0 0,0 0-1 0 0,-2 0 1 0 0,1 0 0 0 0,-1 0-1 0 0,0-13 1 0 0,-1 22-65 0 0,-1 0 0 0 0,0 0 0 0 0,0 1 0 0 0,0-1 0 0 0,0 0 0 0 0,0 0 0 0 0,-1 0 0 0 0,1 0 0 0 0,0 0 0 0 0,-1 1 0 0 0,1-1 0 0 0,-1 0 0 0 0,0 0 0 0 0,0 1 0 0 0,1-1 0 0 0,-1 1 0 0 0,0-1 0 0 0,0 0 0 0 0,-1 1 0 0 0,1 0 0 0 0,0-1 0 0 0,0 1 0 0 0,-1 0 0 0 0,1-1 0 0 0,-1 1 0 0 0,-2-2 0 0 0,1 3-204 0 0,0-1-1 0 0,1 0 0 0 0,-1 1 0 0 0,0-1 1 0 0,1 1-1 0 0,-1 0 0 0 0,0 0 0 0 0,0 0 0 0 0,1 0 1 0 0,-1 0-1 0 0,0 1 0 0 0,0-1 0 0 0,1 1 1 0 0,-1 0-1 0 0,1 0 0 0 0,-6 2 0 0 0,-18 9-2092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4.317"/>
    </inkml:context>
    <inkml:brush xml:id="br0">
      <inkml:brushProperty name="width" value="0.05" units="cm"/>
      <inkml:brushProperty name="height" value="0.05" units="cm"/>
    </inkml:brush>
  </inkml:definitions>
  <inkml:trace contextRef="#ctx0" brushRef="#br0">1446 59 6785 0 0,'-17'-13'-149'0'0,"13"10"145"0"0,1-1-1 0 0,-1 1 1 0 0,0 0-1 0 0,-1 1 1 0 0,1-1-1 0 0,0 1 1 0 0,-1 0-1 0 0,0 0 1 0 0,1 0-1 0 0,-1 0 0 0 0,-6 0 1 0 0,-20-2 241 0 0,-1 2 0 0 0,1 0 0 0 0,0 3-1 0 0,-1 0 1 0 0,-45 9 0 0 0,9 4 632 0 0,-94 31 0 0 0,96-21-161 0 0,1 3-1 0 0,-76 43 1 0 0,-114 84 1356 0 0,196-117-1610 0 0,-9 8 306 0 0,-65 57 0 0 0,122-93-700 0 0,1 2-1 0 0,0-1 0 0 0,1 2 1 0 0,0-1-1 0 0,1 1 0 0 0,0 0 1 0 0,1 1-1 0 0,0 0 1 0 0,1 0-1 0 0,1 0 0 0 0,0 1 1 0 0,0-1-1 0 0,2 1 0 0 0,-3 17 1 0 0,1 2 46 0 0,2 1 1 0 0,1-1-1 0 0,2 1 1 0 0,7 66-1 0 0,-1-64 22 0 0,2 0 1 0 0,1-1-1 0 0,1 0 0 0 0,2 0 1 0 0,25 49-1 0 0,-10-33 281 0 0,2-1 0 0 0,62 80 0 0 0,-74-110-284 0 0,1-1-1 0 0,1-1 1 0 0,0 0 0 0 0,2-2 0 0 0,-1 0 0 0 0,2-2-1 0 0,0 0 1 0 0,1-1 0 0 0,0-1 0 0 0,43 14 0 0 0,-6-7-38 0 0,1-2 0 0 0,0-2 1 0 0,81 7-1 0 0,-50-14-59 0 0,0-3-1 0 0,0-5 1 0 0,1-3 0 0 0,-1-5 0 0 0,-1-3 0 0 0,177-46-1 0 0,-167 26-33 0 0,-2-3-1 0 0,-1-5 0 0 0,-1-4 1 0 0,-3-5-1 0 0,162-109 1 0 0,-218 130-6 0 0,0-3 1 0 0,-2-1-1 0 0,-2-1 0 0 0,51-62 1 0 0,-65 67 13 0 0,0-1 1 0 0,-2 0-1 0 0,-1-2 1 0 0,-2 0-1 0 0,0-1 1 0 0,-3 0-1 0 0,13-43 1 0 0,-17 41-30 0 0,-1 1 1 0 0,-2-1-1 0 0,-1 0 0 0 0,-2 0 1 0 0,-1-1-1 0 0,-1 1 1 0 0,-2 0-1 0 0,-1 0 1 0 0,-2 0-1 0 0,-17-60 1 0 0,13 57-47 0 0,-2 1 0 0 0,-2 0 1 0 0,-33-64-1 0 0,39 87 56 0 0,0 1-1 0 0,-1-1 1 0 0,-1 1-1 0 0,0 1 1 0 0,0 0-1 0 0,-1 0 1 0 0,0 0 0 0 0,-1 2-1 0 0,0-1 1 0 0,0 1-1 0 0,-1 1 1 0 0,0 0-1 0 0,-23-10 1 0 0,6 7 26 0 0,-1 2 0 0 0,0 0 0 0 0,0 2 1 0 0,-57-3-1 0 0,-124 7 8 0 0,205 2-17 0 0,-132 6-41 0 0,0 5 0 0 0,-196 42 0 0 0,322-50-4 0 0,-94 24 55 0 0,94-23-118 0 0,0 1-1 0 0,0 0 1 0 0,1 1-1 0 0,-1 0 1 0 0,1 1-1 0 0,-13 10 1 0 0,22-15-37 0 0,0 0 0 0 0,1-1 1 0 0,-1 1-1 0 0,1 0 0 0 0,0 0 0 0 0,0 0 1 0 0,0 0-1 0 0,0 0 0 0 0,0 0 0 0 0,0 0 1 0 0,0 1-1 0 0,1-1 0 0 0,-1 0 0 0 0,1 0 1 0 0,-1 4-1 0 0,1 36-4773 0 0,2-27 2921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16.597"/>
    </inkml:context>
    <inkml:brush xml:id="br0">
      <inkml:brushProperty name="width" value="0.05" units="cm"/>
      <inkml:brushProperty name="height" value="0.05" units="cm"/>
    </inkml:brush>
  </inkml:definitions>
  <inkml:trace contextRef="#ctx0" brushRef="#br0">185 423 7777 0 0,'14'-51'1625'0'0,"-7"32"-866"0"0,6-14 455 0 0,17-35 1 0 0,-24 59-1203 0 0,-1-1 0 0 0,0 0 0 0 0,-1-1 0 0 0,0 1 0 0 0,-1-1 0 0 0,0 1 0 0 0,-1-1 0 0 0,0 0 0 0 0,-1 0 0 0 0,0 0 1 0 0,0 0-1 0 0,-1 0 0 0 0,-1 0 0 0 0,0 0 0 0 0,0 0 0 0 0,-1 0 0 0 0,-1 0 0 0 0,0 0 0 0 0,-6-15 0 0 0,8 24-8 0 0,1 1-1 0 0,-1-1 1 0 0,0 1-1 0 0,0-1 1 0 0,0 1-1 0 0,0 0 1 0 0,0-1 0 0 0,0 1-1 0 0,0 0 1 0 0,0 0-1 0 0,0 0 1 0 0,0 0-1 0 0,-1 0 1 0 0,1 0-1 0 0,-1 0 1 0 0,1 0-1 0 0,-2 0 1 0 0,2 1-4 0 0,0 0 1 0 0,1 0-1 0 0,-1 0 1 0 0,0 0-1 0 0,0 0 0 0 0,0 0 1 0 0,0 0-1 0 0,1 0 1 0 0,-1 0-1 0 0,0 1 1 0 0,0-1-1 0 0,1 0 0 0 0,-1 0 1 0 0,0 1-1 0 0,0-1 1 0 0,1 1-1 0 0,-1-1 1 0 0,0 1-1 0 0,1-1 0 0 0,-1 1 1 0 0,1-1-1 0 0,-1 1 1 0 0,0-1-1 0 0,1 1 1 0 0,0 0-1 0 0,-1-1 0 0 0,1 1 1 0 0,-1 0-1 0 0,1-1 1 0 0,0 1-1 0 0,-1 0 1 0 0,1 0-1 0 0,0 0 0 0 0,-1 1 1 0 0,-15 49 130 0 0,-18 94-1 0 0,21-80-16 0 0,-38 269 328 0 0,28-156-534 0 0,21-165-173 0 0,-1-1 1 0 0,0 0 0 0 0,0 0 0 0 0,-1 0 0 0 0,-1 0 0 0 0,0 0-1 0 0,0-1 1 0 0,-1 0 0 0 0,-13 19 0 0 0,10-18-681 0 0,8-10 725 0 0,0 0-1 0 0,0-1 1 0 0,0 1 0 0 0,0-1 0 0 0,0 1-1 0 0,-1-1 1 0 0,1 0 0 0 0,-1 1 0 0 0,1-1 0 0 0,-3 2-1 0 0,-1 1-823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5.454"/>
    </inkml:context>
    <inkml:brush xml:id="br0">
      <inkml:brushProperty name="width" value="0.05" units="cm"/>
      <inkml:brushProperty name="height" value="0.05" units="cm"/>
    </inkml:brush>
  </inkml:definitions>
  <inkml:trace contextRef="#ctx0" brushRef="#br0">1514 81 7389 0 0,'-18'-6'283'0'0,"0"1"1"0"0,0 0 0 0 0,-1 2 0 0 0,-26-2 0 0 0,8 0 208 0 0,8 3-151 0 0,1 1 0 0 0,0 1 0 0 0,0 1 1 0 0,-1 1-1 0 0,-50 12 0 0 0,-135 47 1394 0 0,167-46-1344 0 0,-41 14 825 0 0,-138 66 0 0 0,175-68-778 0 0,1 2-1 0 0,1 2 1 0 0,-81 68-1 0 0,9 19 395 0 0,105-100-710 0 0,1 0-1 0 0,1 1 1 0 0,1 1-1 0 0,0 1 1 0 0,-9 23-1 0 0,9-15 22 0 0,1 0-1 0 0,2 1 0 0 0,1 1 1 0 0,2 0-1 0 0,0 0 0 0 0,2 0 0 0 0,2 1 1 0 0,1 0-1 0 0,1-1 0 0 0,2 1 1 0 0,1 0-1 0 0,1 0 0 0 0,2-1 0 0 0,1 0 1 0 0,2 0-1 0 0,14 37 0 0 0,-9-33-97 0 0,2-1-1 0 0,2-1 0 0 0,1 0 1 0 0,1-1-1 0 0,2-2 0 0 0,1 0 1 0 0,31 33-1 0 0,81 68 73 0 0,-104-105-113 0 0,1-2 0 0 0,59 36 0 0 0,-27-27-29 0 0,1-2-1 0 0,2-4 0 0 0,1-2 1 0 0,1-3-1 0 0,1-4 0 0 0,136 20 1 0 0,-79-26 60 0 0,0-5 0 0 0,1-6 0 0 0,129-15 0 0 0,-141 1-10 0 0,-1-5-1 0 0,155-45 1 0 0,-113 13-201 0 0,164-75-1 0 0,-238 87-5 0 0,-1-3 0 0 0,147-102-1 0 0,-184 110 142 0 0,-2-1-1 0 0,-1-2 1 0 0,-2-2 0 0 0,-2-2-1 0 0,-1-1 1 0 0,38-59 0 0 0,-63 83 33 0 0,-1 0 0 0 0,0-1 0 0 0,-2 0 0 0 0,0-1 0 0 0,0 0 0 0 0,-2-1 0 0 0,5-25 0 0 0,-9 33 2 0 0,-1 0 0 0 0,0 0 0 0 0,0 0 0 0 0,-2 0 0 0 0,1 0-1 0 0,-2 0 1 0 0,1 0 0 0 0,-2 0 0 0 0,1 0 0 0 0,-2 1 0 0 0,0-1 0 0 0,0 1-1 0 0,-10-18 1 0 0,1 7-4 0 0,-2 0 1 0 0,-1 1-1 0 0,0 0 0 0 0,-2 1 0 0 0,0 1 0 0 0,-28-23 0 0 0,-135-87-8 0 0,25 36 97 0 0,-4 7 1 0 0,-305-116-1 0 0,369 167-135 0 0,-2 4 0 0 0,0 5 0 0 0,-2 4 0 0 0,0 4 0 0 0,-2 5 0 0 0,1 4 0 0 0,-1 4 0 0 0,-1 6 0 0 0,-186 23 0 0 0,214-12 54 0 0,-104 32 1 0 0,140-31-15 0 0,0 1 1 0 0,2 2-1 0 0,0 1 1 0 0,-48 32-1 0 0,72-40-123 0 0,0 0 1 0 0,1 1-1 0 0,0 1 0 0 0,1 0 0 0 0,-18 22 0 0 0,24-25-181 0 0,-1 0-1 0 0,1 0 1 0 0,0 0 0 0 0,1 1-1 0 0,0 0 1 0 0,0 0-1 0 0,1 0 1 0 0,0 0-1 0 0,0 1 1 0 0,-1 14-1 0 0,4-19-35 0 0,-1 1 0 0 0,2-1 0 0 0,-1 0 0 0 0,1 1 0 0 0,-1-1 0 0 0,1 0 0 0 0,3 7 0 0 0,5 9-1262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6.447"/>
    </inkml:context>
    <inkml:brush xml:id="br0">
      <inkml:brushProperty name="width" value="0.05" units="cm"/>
      <inkml:brushProperty name="height" value="0.05" units="cm"/>
    </inkml:brush>
  </inkml:definitions>
  <inkml:trace contextRef="#ctx0" brushRef="#br0">1632 29 8829 0 0,'-3'-3'62'0'0,"1"1"-1"0"0,-1-1 1 0 0,0 1 0 0 0,0 0 0 0 0,0 0-1 0 0,0 0 1 0 0,-1 0 0 0 0,1 1 0 0 0,0-1-1 0 0,-1 1 1 0 0,1 0 0 0 0,-1 0-1 0 0,1 0 1 0 0,-1 0 0 0 0,1 0 0 0 0,-5 1-1 0 0,-8-1 234 0 0,-1 1 0 0 0,-21 2-1 0 0,25-1-152 0 0,-31 4 361 0 0,1 1 0 0 0,-85 25 0 0 0,-82 42 568 0 0,102-31-83 0 0,-133 73-1 0 0,177-79-535 0 0,2 4 0 0 0,2 1-1 0 0,-68 61 1 0 0,86-63-148 0 0,2 1 1 0 0,1 2-1 0 0,2 1 0 0 0,2 2 0 0 0,-29 51 0 0 0,39-55-75 0 0,2 2 0 0 0,3 0 0 0 0,1 1 0 0 0,-15 53-1 0 0,28-75-104 0 0,0 1-1 0 0,2-1 1 0 0,1 1-1 0 0,1 0 1 0 0,0 0-1 0 0,2 0 1 0 0,1 0-1 0 0,1 0 0 0 0,0 0 1 0 0,11 38-1 0 0,-1-19 113 0 0,20 42-1 0 0,-24-65-195 0 0,2-1 0 0 0,0 0 0 0 0,1 0 0 0 0,18 22-1 0 0,-5-14-37 0 0,1-1-1 0 0,1 0 0 0 0,1-2 0 0 0,2-2 0 0 0,0 0 0 0 0,1-2 0 0 0,62 30 1 0 0,-1-10-20 0 0,151 44 1 0 0,-99-43 69 0 0,2-7 0 0 0,1-5 0 0 0,1-8 1 0 0,1-5-1 0 0,212-7 0 0 0,-239-14-143 0 0,231-43 0 0 0,-278 32 4 0 0,-1-3-1 0 0,-1-3 0 0 0,-1-3 0 0 0,87-45 1 0 0,-117 50 10 0 0,-2-3 0 0 0,0-1 0 0 0,-2-1 0 0 0,-1-3 0 0 0,-1-1 1 0 0,-2-1-1 0 0,0-2 0 0 0,-3-1 0 0 0,-1-1 0 0 0,38-61 0 0 0,-35 42 52 0 0,-3-2 0 0 0,-2-1-1 0 0,-2-1 1 0 0,19-74 0 0 0,-32 88-1 0 0,-2-1 1 0 0,-2 0 0 0 0,-2-1 0 0 0,-2 0 0 0 0,-3 0 0 0 0,-4-68 0 0 0,1 97 15 0 0,-1-1 0 0 0,-1 0 1 0 0,0 1-1 0 0,-1 0 0 0 0,-1 0 1 0 0,0 0-1 0 0,-1 1 0 0 0,-1 0 1 0 0,-1 0-1 0 0,0 1 1 0 0,-19-23-1 0 0,13 21 8 0 0,0 1 0 0 0,-2 0 0 0 0,0 1 0 0 0,-1 1 0 0 0,0 0 0 0 0,-1 2 0 0 0,-1 0 0 0 0,-35-15 0 0 0,-15-2 4 0 0,-1 3 0 0 0,-2 4 0 0 0,-138-24 0 0 0,-231 5-99 0 0,253 39-1136 0 0,0 8 0 0 0,0 8 0 0 0,-215 46-1 0 0,273-35-808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7.768"/>
    </inkml:context>
    <inkml:brush xml:id="br0">
      <inkml:brushProperty name="width" value="0.05" units="cm"/>
      <inkml:brushProperty name="height" value="0.05" units="cm"/>
    </inkml:brush>
  </inkml:definitions>
  <inkml:trace contextRef="#ctx0" brushRef="#br0">862 391 8297 0 0,'3'-4'-16'0'0,"-1"0"1"0"0,-1 0-1 0 0,1-1 1 0 0,-1 1-1 0 0,0 0 1 0 0,0-1-1 0 0,0 1 1 0 0,0-1-1 0 0,-1 0 1 0 0,1 1-1 0 0,-1-1 1 0 0,-1 1 0 0 0,1-1-1 0 0,-1 1 1 0 0,1-1-1 0 0,-3-6 1 0 0,-1-5-150 0 0,-2-1-1 0 0,1 1 1 0 0,-11-19 0 0 0,15 33 173 0 0,0-1 0 0 0,0 1 0 0 0,0 0 0 0 0,-1-1 0 0 0,1 1 0 0 0,-1 0 0 0 0,1 0 0 0 0,-1 0 0 0 0,0 0 0 0 0,0 0 0 0 0,0 0 0 0 0,0 1 0 0 0,0-1 0 0 0,0 0 0 0 0,0 1 0 0 0,-1 0 0 0 0,1 0 0 0 0,0-1 0 0 0,-1 1 0 0 0,-4-1-1 0 0,3 2 55 0 0,1 0 0 0 0,-1 0-1 0 0,1 0 1 0 0,0 1 0 0 0,-1-1-1 0 0,1 1 1 0 0,-1 0-1 0 0,1 0 1 0 0,0 0 0 0 0,0 0-1 0 0,-1 0 1 0 0,1 1-1 0 0,-5 3 1 0 0,-7 6 356 0 0,0 0 0 0 0,2 1 0 0 0,-1 1 0 0 0,-19 24 1 0 0,3 0 329 0 0,1 2 0 0 0,2 0 1 0 0,2 2-1 0 0,1 1 0 0 0,-33 82 0 0 0,56-119-684 0 0,-1-1 0 0 0,1 1 0 0 0,-1 0 0 0 0,2-1 0 0 0,-1 1 0 0 0,0 0-1 0 0,1 0 1 0 0,0-1 0 0 0,0 1 0 0 0,0 0 0 0 0,1 6 0 0 0,0-9-40 0 0,-1-1 1 0 0,1 1-1 0 0,0-1 0 0 0,-1 1 1 0 0,1-1-1 0 0,0 1 1 0 0,0-1-1 0 0,0 1 1 0 0,0-1-1 0 0,0 0 0 0 0,0 1 1 0 0,1-1-1 0 0,-1 0 1 0 0,0 0-1 0 0,1 0 1 0 0,-1 0-1 0 0,0 0 0 0 0,1 0 1 0 0,-1-1-1 0 0,1 1 1 0 0,0 0-1 0 0,-1-1 1 0 0,1 1-1 0 0,0-1 1 0 0,-1 0-1 0 0,1 1 0 0 0,0-1 1 0 0,-1 0-1 0 0,1 0 1 0 0,0 0-1 0 0,-1 0 1 0 0,1 0-1 0 0,0-1 0 0 0,1 1 1 0 0,7-2 32 0 0,0 0 1 0 0,0-1-1 0 0,-1 0 0 0 0,1 0 1 0 0,-1-1-1 0 0,0 0 0 0 0,0-1 1 0 0,15-10-1 0 0,-2 0-42 0 0,-1-2-1 0 0,21-20 0 0 0,-22 17-40 0 0,0 0-1 0 0,31-45 1 0 0,-45 57 2 0 0,0-1 0 0 0,-1 0 1 0 0,0 0-1 0 0,-1 0 0 0 0,0-1 0 0 0,0 1 0 0 0,-1-1 0 0 0,-1 0 0 0 0,1 0 1 0 0,-2 0-1 0 0,2-16 0 0 0,-3 24 5 0 0,0-1 0 0 0,0 0 1 0 0,0 0-1 0 0,-1 0 0 0 0,1 1 0 0 0,-1-1 0 0 0,0 0 1 0 0,-1-4-1 0 0,2 7 16 0 0,0 0 0 0 0,0 0 0 0 0,0-1 0 0 0,-1 1 0 0 0,1 0 0 0 0,0 0 1 0 0,0 0-1 0 0,0 0 0 0 0,0 0 0 0 0,0-1 0 0 0,0 1 0 0 0,-1 0 0 0 0,1 0 0 0 0,0 0 0 0 0,0 0 0 0 0,0 0 1 0 0,0 0-1 0 0,-1 0 0 0 0,1 0 0 0 0,0 0 0 0 0,0 0 0 0 0,0 0 0 0 0,-1 0 0 0 0,1 0 0 0 0,0 0 0 0 0,0 0 0 0 0,0 0 1 0 0,0 0-1 0 0,-1 0 0 0 0,1 0 0 0 0,0 0 0 0 0,0 0 0 0 0,0 0 0 0 0,-1 0 0 0 0,1 0 0 0 0,0 0 0 0 0,0 0 0 0 0,0 0 1 0 0,0 0-1 0 0,-1 1 0 0 0,-8 13-58 0 0,-23 48 53 0 0,-9 23 36 0 0,37-75 30 0 0,0 0 1 0 0,1 0-1 0 0,1 1 1 0 0,0-1-1 0 0,0 0 0 0 0,0 18 1 0 0,2-26-21 0 0,-1-1 0 0 0,2 1 0 0 0,-1-1 0 0 0,0 1-1 0 0,0-1 1 0 0,0 1 0 0 0,1-1 0 0 0,-1 0 0 0 0,1 1 0 0 0,-1-1 0 0 0,1 0 0 0 0,-1 1 0 0 0,1-1 0 0 0,0 0 0 0 0,0 0 0 0 0,-1 1-1 0 0,1-1 1 0 0,0 0 0 0 0,0 0 0 0 0,0 0 0 0 0,3 1 0 0 0,-2 0 37 0 0,0-1 0 0 0,1 0 0 0 0,-1 0 0 0 0,1 0 0 0 0,-1-1 0 0 0,1 1 1 0 0,-1 0-1 0 0,1-1 0 0 0,0 0 0 0 0,-1 0 0 0 0,4 0 0 0 0,8-1 120 0 0,-1-1 0 0 0,0 0 0 0 0,23-7 1 0 0,-29 7-279 0 0,11-3 60 0 0,-8 2 32 0 0,1 1 0 0 0,-1-2-1 0 0,15-7 1 0 0,-22 10-6 0 0,0-1-1 0 0,0 0 1 0 0,0 0-1 0 0,-1 0 1 0 0,1 0-1 0 0,-1 0 1 0 0,1-1-1 0 0,-1 1 1 0 0,0-1-1 0 0,0 1 0 0 0,0-1 1 0 0,0 0-1 0 0,-1 0 1 0 0,1 0-1 0 0,2-6 1 0 0,4-17-8 0 0,-1 0 0 0 0,-1-1 1 0 0,-2 0-1 0 0,0 0 1 0 0,-2 0-1 0 0,-1 0 0 0 0,-3-44 1 0 0,0 57 2 0 0,1 0 0 0 0,-2 0 0 0 0,0 0 0 0 0,0 0 0 0 0,-2 0 0 0 0,0 0 0 0 0,0 1 0 0 0,-1 0 0 0 0,0 0 0 0 0,-2 1 0 0 0,1 0 0 0 0,-1 0 0 0 0,-1 0 0 0 0,0 1 0 0 0,-1 1 0 0 0,-12-12 0 0 0,16 18 1 0 0,-1-1 0 0 0,1 1 0 0 0,-1 0 0 0 0,0 0 0 0 0,0 1 0 0 0,0 0 0 0 0,-1 1 0 0 0,1-1-1 0 0,-1 1 1 0 0,-14-2 0 0 0,9 3 0 0 0,1 1 0 0 0,-1 0 0 0 0,0 0 0 0 0,0 1 0 0 0,0 1 0 0 0,-12 3 0 0 0,-7 4 23 0 0,1 2-1 0 0,1 0 0 0 0,0 3 1 0 0,-37 20-1 0 0,26-9 207 0 0,1 1 1 0 0,0 2-1 0 0,2 2 0 0 0,2 2 1 0 0,-39 41-1 0 0,47-41 82 0 0,1 0 0 0 0,2 2 1 0 0,1 1-1 0 0,1 1 0 0 0,3 0 0 0 0,-20 48 0 0 0,34-69-221 0 0,0 0 0 0 0,1 1 0 0 0,1-1 0 0 0,0 1 0 0 0,1 0 0 0 0,1 0 0 0 0,1 0 0 0 0,0 0 0 0 0,1 0 0 0 0,0 0 0 0 0,2 1 0 0 0,0-1 0 0 0,0 0 0 0 0,2-1 0 0 0,0 1-1 0 0,1-1 1 0 0,0 1 0 0 0,1-2 0 0 0,1 1 0 0 0,10 17 0 0 0,-3-10-12 0 0,1-1 1 0 0,1-1-1 0 0,1 0 0 0 0,0-1 0 0 0,2 0 0 0 0,0-2 1 0 0,1 0-1 0 0,35 22 0 0 0,-41-30-73 0 0,0-1-1 0 0,1 0 1 0 0,0-1 0 0 0,1-1-1 0 0,0 0 1 0 0,0-1 0 0 0,0-1 0 0 0,0-1-1 0 0,1 0 1 0 0,-1-1 0 0 0,1-1-1 0 0,-1 0 1 0 0,1-1 0 0 0,25-4-1 0 0,-11-1-329 0 0,0-1 1 0 0,-1-1-1 0 0,0-2 0 0 0,0-1 0 0 0,-1-2 0 0 0,0 0 0 0 0,49-31 0 0 0,-32 11-674 0 0,19-12-3027 0 0,95-83 0 0 0,-113 80 1501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8.234"/>
    </inkml:context>
    <inkml:brush xml:id="br0">
      <inkml:brushProperty name="width" value="0.05" units="cm"/>
      <inkml:brushProperty name="height" value="0.05" units="cm"/>
    </inkml:brush>
  </inkml:definitions>
  <inkml:trace contextRef="#ctx0" brushRef="#br0">118 91 9637 0 0,'-6'-5'322'0'0,"1"0"-1"0"0,0-1 1 0 0,0 0 0 0 0,0 1 0 0 0,0-2 0 0 0,1 1 0 0 0,0 0-1 0 0,-3-9 1 0 0,5 12-130 0 0,1 1 0 0 0,-1-1-1 0 0,1 1 1 0 0,-1 0 0 0 0,0 0 0 0 0,0 0-1 0 0,0 0 1 0 0,-1 0 0 0 0,1 0 0 0 0,0 1-1 0 0,-1-1 1 0 0,1 1 0 0 0,-1-1 0 0 0,-2 0-1 0 0,5 30 1024 0 0,5 8-774 0 0,-3 0 0 0 0,0 0 0 0 0,-3 0-1 0 0,0 1 1 0 0,-3-1 0 0 0,-8 40 0 0 0,0-20 464 0 0,-4 62 0 0 0,15-113-82 0 0,3 7-749 0 0,6 38-31 0 0,-8-49-42 0 0,0-1 0 0 0,0 1-1 0 0,0-1 1 0 0,0 1 0 0 0,0-1 0 0 0,0 1-1 0 0,0-1 1 0 0,1 1 0 0 0,-1-1 0 0 0,0 1-1 0 0,0-1 1 0 0,0 1 0 0 0,0-1 0 0 0,1 1 0 0 0,-1-1-1 0 0,0 1 1 0 0,0-1 0 0 0,1 1 0 0 0,-1-1-1 0 0,0 1 1 0 0,1-1 0 0 0,-1 0 0 0 0,1 1-1 0 0,-1-1 1 0 0,0 0 0 0 0,1 1 0 0 0,-1-1-1 0 0,1 0 1 0 0,-1 0 0 0 0,1 1 0 0 0,-1-1 0 0 0,1 0-1 0 0,-1 0 1 0 0,1 0 0 0 0,-1 0 0 0 0,1 0-1 0 0,-1 1 1 0 0,1-1 0 0 0,-1 0 0 0 0,1 0-1 0 0,-1 0 1 0 0,1-1 0 0 0,-1 1 0 0 0,1 0 0 0 0,0 0-1 0 0,0 0 1 0 0,55 5-48 0 0,-41-4-25 0 0,15-24-493 0 0,0 0 539 0 0,7-3-4 0 0,-2-1-1 0 0,0-3 1 0 0,50-55 0 0 0,-81 79 23 0 0,1 0 0 0 0,-1 0 1 0 0,0-1-1 0 0,-1 0 1 0 0,0 0-1 0 0,0 0 1 0 0,0 0-1 0 0,-1 0 0 0 0,0-1 1 0 0,0 1-1 0 0,0-9 1 0 0,2-5-5 0 0,1 0-2 0 0,-1-1 1 0 0,-1 0-1 0 0,-1 1 1 0 0,-1-1 0 0 0,-1 0-1 0 0,-4-28 1 0 0,3 46-44 0 0,-1 4-35 0 0,0 0 74 0 0,0 0-1 0 0,-1 0 1 0 0,1 1-1 0 0,0-1 1 0 0,0 0-1 0 0,-1 1 1 0 0,1 0-1 0 0,-4 1 1 0 0,0 0-35 0 0,0 0-181 0 0,-3 8-5454 0 0,-28 33 3866 0 0,28-33-137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8.567"/>
    </inkml:context>
    <inkml:brush xml:id="br0">
      <inkml:brushProperty name="width" value="0.05" units="cm"/>
      <inkml:brushProperty name="height" value="0.05" units="cm"/>
    </inkml:brush>
  </inkml:definitions>
  <inkml:trace contextRef="#ctx0" brushRef="#br0">41 16 12497 0 0,'0'0'3209'0'0,"2"-4"-2287"0"0,3-5-937 0 0,0 6 1171 0 0,-1 11 4792 0 0,0 15-5731 0 0,-2-8-32 0 0,0 0-1 0 0,0 0 1 0 0,-2 29 0 0 0,-7 35 781 0 0,-28 137 0 0 0,20-138-817 0 0,6-6-594 0 0,9-64 131 0 0,-1 0 1 0 0,1 0 0 0 0,1-1-1 0 0,0 1 1 0 0,0 0 0 0 0,4 14 0 0 0,-3-20-130 0 0,0 0 0 0 0,-1-1 0 0 0,1 1 1 0 0,0-1-1 0 0,0 1 0 0 0,0-1 1 0 0,0 0-1 0 0,1 0 0 0 0,-1 0 1 0 0,0 0-1 0 0,0 0 0 0 0,1 0 0 0 0,4 0 1 0 0,0 1-2008 0 0,1-1-197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8.903"/>
    </inkml:context>
    <inkml:brush xml:id="br0">
      <inkml:brushProperty name="width" value="0.05" units="cm"/>
      <inkml:brushProperty name="height" value="0.05" units="cm"/>
    </inkml:brush>
  </inkml:definitions>
  <inkml:trace contextRef="#ctx0" brushRef="#br0">21 0 16337 0 0,'-15'7'618'0'0,"15"-7"-588"0"0,0 0 0 0 0,0 0 1 0 0,0 0-1 0 0,-1 1 1 0 0,1-1-1 0 0,0 0 1 0 0,0 0-1 0 0,0 0 1 0 0,0 1-1 0 0,0-1 0 0 0,0 0 1 0 0,0 0-1 0 0,-1 1 1 0 0,1-1-1 0 0,0 0 1 0 0,0 0-1 0 0,0 1 1 0 0,0-1-1 0 0,0 0 0 0 0,0 0 1 0 0,0 1-1 0 0,0-1 1 0 0,0 0-1 0 0,0 0 1 0 0,0 1-1 0 0,1-1 1 0 0,-1 0-1 0 0,0 0 0 0 0,0 0 1 0 0,0 1-1 0 0,0-1 1 0 0,0 0-1 0 0,0 0 1 0 0,0 1-1 0 0,1-1 1 0 0,-1 0-1 0 0,0 0 0 0 0,0 0 1 0 0,1 1-1 0 0,-3 0 1008 0 0,1-1-991 0 0,1 0 0 0 0,0 0 0 0 0,0 0 0 0 0,0 0 0 0 0,0 0 0 0 0,-1 0 1 0 0,1 0-1 0 0,0 1 0 0 0,0-1 0 0 0,0 0 0 0 0,0 0 0 0 0,0 0 1 0 0,-1 0-1 0 0,1 0 0 0 0,0 0 0 0 0,0 0 0 0 0,0 0 0 0 0,0 0 1 0 0,0 0-1 0 0,0 1 0 0 0,0-1 0 0 0,-1 0 0 0 0,1 0 0 0 0,0 0 1 0 0,0 0-1 0 0,0 0 0 0 0,0 0 0 0 0,0 1 0 0 0,0-1 0 0 0,0 0 1 0 0,0 0-1 0 0,0 0 0 0 0,0 0 0 0 0,0 1 0 0 0,0-1 0 0 0,0 0 0 0 0,0 0 1 0 0,0 0-1 0 0,0 0 0 0 0,0 0 0 0 0,0 1 0 0 0,0-1 0 0 0,0 0 1 0 0,0 0-1 0 0,0 0 0 0 0,0 0 0 0 0,0 1 0 0 0,0-1 0 0 0,0 0 1 0 0,0 0-1 0 0,0 0 0 0 0,0 0 0 0 0,1 0 0 0 0,-1 0 0 0 0,0 1 1 0 0,0-1-1 0 0,0 0 0 0 0,0 0 0 0 0,0 0 0 0 0,0 0 0 0 0,1 0 0 0 0,-1 0 1 0 0,0 0-1 0 0,0 0 0 0 0,0 0 0 0 0,0 0 0 0 0,0 0 0 0 0,1 0 1 0 0,-1 1-1 0 0,2-1-63 0 0,-1 0-1 0 0,1 1 1 0 0,0-1 0 0 0,0 0 0 0 0,0 0 0 0 0,0 0 0 0 0,0 0 0 0 0,-1 0-1 0 0,1-1 1 0 0,0 1 0 0 0,0 0 0 0 0,0-1 0 0 0,-1 1 0 0 0,1-1 0 0 0,0 0-1 0 0,0 0 1 0 0,1-1 0 0 0,21-5-5440 0 0,-17 6 2825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9.261"/>
    </inkml:context>
    <inkml:brush xml:id="br0">
      <inkml:brushProperty name="width" value="0.05" units="cm"/>
      <inkml:brushProperty name="height" value="0.05" units="cm"/>
    </inkml:brush>
  </inkml:definitions>
  <inkml:trace contextRef="#ctx0" brushRef="#br0">169 375 11805 0 0,'2'-2'157'0'0,"0"-1"0"0"0,0 1 0 0 0,0-1 0 0 0,0 0 0 0 0,0 1-1 0 0,-1-1 1 0 0,1 0 0 0 0,-1 0 0 0 0,0 0 0 0 0,0 0 0 0 0,0 0 0 0 0,0-1 0 0 0,-1 1-1 0 0,1 0 1 0 0,-1 0 0 0 0,0-1 0 0 0,0 1 0 0 0,0 0 0 0 0,0 0 0 0 0,0-1 0 0 0,-1 1 0 0 0,-1-5-1 0 0,1-13 1182 0 0,1 18-1129 0 0,0 1 0 0 0,0-1 1 0 0,0 1-1 0 0,0-1 0 0 0,-1 1 0 0 0,1-1 0 0 0,-1 1 0 0 0,0-1 0 0 0,0-2 0 0 0,-4 6 1798 0 0,-2 7-1125 0 0,-8 20-749 0 0,8-16 112 0 0,-12 23 20 0 0,1 0 1 0 0,3 2 0 0 0,0-1-1 0 0,-10 45 1 0 0,23-75-251 0 0,-13 45 23 0 0,1 0-1 0 0,-10 80 1 0 0,24-130-118 0 0,0 1 0 0 0,0-1 0 0 0,0 1 0 0 0,-1-1 0 0 0,2 1 0 0 0,-1 0 0 0 0,0-1 0 0 0,0 1 0 0 0,0-1 0 0 0,1 1 0 0 0,-1 0 0 0 0,1-1 0 0 0,-1 1 0 0 0,1-1 0 0 0,-1 0 0 0 0,1 1 0 0 0,0-1 0 0 0,0 1 0 0 0,0-1 0 0 0,0 0 0 0 0,0 0 0 0 0,2 3 0 0 0,-1-3-235 0 0,0-1 1 0 0,0 1-1 0 0,0 0 1 0 0,0-1-1 0 0,0 1 1 0 0,0-1-1 0 0,0 0 1 0 0,0 1-1 0 0,0-1 1 0 0,0 0-1 0 0,0 0 0 0 0,1-1 1 0 0,-1 1-1 0 0,0 0 1 0 0,0-1-1 0 0,0 1 1 0 0,0-1-1 0 0,2-1 1 0 0,10-4-1930 0 0</inkml:trace>
  <inkml:trace contextRef="#ctx0" brushRef="#br0" timeOffset="1">254 47 12061 0 0,'0'-9'260'0'0,"-1"0"-1"0"0,1 0 1 0 0,-3-10 0 0 0,6 33-536 0 0,0 0 0 0 0,-1 0 0 0 0,0 16 0 0 0,-2-27 56 0 0,1 0-1 0 0,-1 1 0 0 0,1-1 0 0 0,0 0 0 0 0,-1 0 0 0 0,2 0 0 0 0,1 4 0 0 0,3 12-1114 0 0,-2-4-18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09.692"/>
    </inkml:context>
    <inkml:brush xml:id="br0">
      <inkml:brushProperty name="width" value="0.05" units="cm"/>
      <inkml:brushProperty name="height" value="0.05" units="cm"/>
    </inkml:brush>
  </inkml:definitions>
  <inkml:trace contextRef="#ctx0" brushRef="#br0">313 466 9165 0 0,'3'1'347'0'0,"0"0"0"0"0,1 0 0 0 0,0 0 0 0 0,-1 0 1 0 0,1-1-1 0 0,0 1 0 0 0,-1-1 0 0 0,1 0 0 0 0,6-1 0 0 0,-10 1-195 0 0,0 0 0 0 0,0 0 0 0 0,1 0 0 0 0,-1 0 0 0 0,0-1 0 0 0,0 1 0 0 0,0 0 0 0 0,1 0 0 0 0,-1 0 0 0 0,0-1 0 0 0,0 1 0 0 0,0 0 0 0 0,0 0 0 0 0,1-1 0 0 0,-1 1 0 0 0,0 0 0 0 0,0 0 0 0 0,0-1 0 0 0,0 1 0 0 0,0 0 0 0 0,0 0 0 0 0,0-1 0 0 0,0 1 0 0 0,0 0 0 0 0,0 0 0 0 0,0-1 0 0 0,0 1 0 0 0,0 0 0 0 0,0-1 0 0 0,0 1 0 0 0,0 0 0 0 0,0 0 0 0 0,0-1 0 0 0,0 1 0 0 0,0 0 0 0 0,-1 0 0 0 0,1-1 0 0 0,0 1 0 0 0,0 0 0 0 0,0 0 0 0 0,0 0 0 0 0,0-1 0 0 0,-1 1 0 0 0,-15-12 1244 0 0,11 9-1369 0 0,-1 0 0 0 0,1 1 1 0 0,0 0-1 0 0,-1 0 1 0 0,-9-2-1 0 0,8 5 40 0 0,1-1 1 0 0,-1 1-1 0 0,0 0 0 0 0,0 0 1 0 0,1 1-1 0 0,-1 0 0 0 0,1 0 1 0 0,0 0-1 0 0,0 1 1 0 0,-1 0-1 0 0,2 0 0 0 0,-1 1 1 0 0,0 0-1 0 0,1 0 0 0 0,-1 0 1 0 0,-5 7-1 0 0,-9 9 228 0 0,0 1 0 0 0,-23 33 0 0 0,41-51-264 0 0,-13 17 134 0 0,0 1 1 0 0,2 1 0 0 0,0 0-1 0 0,2 1 1 0 0,0 0 0 0 0,-8 29-1 0 0,18-50-165 0 0,0-1-1 0 0,1 1 0 0 0,-1-1 1 0 0,1 1-1 0 0,-1 0 1 0 0,1-1-1 0 0,0 1 1 0 0,0 0-1 0 0,0-1 0 0 0,0 1 1 0 0,0-1-1 0 0,0 1 1 0 0,0 0-1 0 0,0-1 0 0 0,1 1 1 0 0,-1 0-1 0 0,1-1 1 0 0,-1 1-1 0 0,1-1 0 0 0,0 1 1 0 0,-1-1-1 0 0,1 1 1 0 0,0-1-1 0 0,2 3 1 0 0,-1-3-3 0 0,0 0 1 0 0,0 0 0 0 0,0 0-1 0 0,0 0 1 0 0,1-1 0 0 0,-1 1-1 0 0,0-1 1 0 0,0 1 0 0 0,1-1-1 0 0,-1 0 1 0 0,0 0 0 0 0,1 0-1 0 0,-1 0 1 0 0,0 0 0 0 0,1 0-1 0 0,-1-1 1 0 0,4 0 0 0 0,19-5-321 0 0,-1-1 1 0 0,-1-1-1 0 0,1-1 1 0 0,-1-1 0 0 0,-1-1-1 0 0,0-1 1 0 0,35-25-1 0 0,-26 13-417 0 0,-1-1 0 0 0,-1-1 0 0 0,-1-2 0 0 0,30-38 0 0 0,-45 48 537 0 0,0-2-1 0 0,-1 1 1 0 0,-1-2 0 0 0,-1 1-1 0 0,-1-2 1 0 0,0 1-1 0 0,-2-1 1 0 0,-1 0-1 0 0,0-1 1 0 0,2-23 0 0 0,-4 8 294 0 0,-1-1 0 0 0,-2 0 0 0 0,-1 1 0 0 0,-3-1 0 0 0,-7-44 0 0 0,7 74 288 0 0,1 9-63 0 0,-3 13 164 0 0,-2 25 132 0 0,-51 235 2214 0 0,4-22-1976 0 0,53-242-1079 0 0,0 1-1 0 0,0 0 1 0 0,1 0-1 0 0,0-1 1 0 0,1 1 0 0 0,2 14-1 0 0,-2-20-290 0 0,0 0-1 0 0,0-1 0 0 0,0 1 1 0 0,1 0-1 0 0,-1 0 1 0 0,1-1-1 0 0,0 1 1 0 0,0-1-1 0 0,1 1 1 0 0,-1-1-1 0 0,0 0 1 0 0,1 0-1 0 0,0 0 0 0 0,0 0 1 0 0,0-1-1 0 0,0 1 1 0 0,7 4-1 0 0,-3-3-1350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0.045"/>
    </inkml:context>
    <inkml:brush xml:id="br0">
      <inkml:brushProperty name="width" value="0.05" units="cm"/>
      <inkml:brushProperty name="height" value="0.05" units="cm"/>
    </inkml:brush>
  </inkml:definitions>
  <inkml:trace contextRef="#ctx0" brushRef="#br0">161 262 12205 0 0,'-28'14'3454'0'0,"28"-13"-3353"0"0,0-1 0 0 0,0 0-1 0 0,0 1 1 0 0,0-1 0 0 0,0 0 0 0 0,0 0 0 0 0,0 1 0 0 0,1-1 0 0 0,-1 0 0 0 0,0 1 0 0 0,0-1 0 0 0,0 0 0 0 0,1 0-1 0 0,-1 1 1 0 0,0-1 0 0 0,0 0 0 0 0,0 0 0 0 0,1 0 0 0 0,-1 0 0 0 0,0 1 0 0 0,1-1 0 0 0,-1 0 0 0 0,0 0 0 0 0,0 0-1 0 0,1 0 1 0 0,-1 0 0 0 0,0 0 0 0 0,1 0 0 0 0,-1 1 0 0 0,0-1 0 0 0,1 0 0 0 0,-1 0 0 0 0,0 0 0 0 0,0 0 0 0 0,1-1-1 0 0,-1 1 1 0 0,1 0 0 0 0,17 3-171 0 0,-9-6-73 0 0,1 0 0 0 0,-2 0-1 0 0,1 0 1 0 0,0-1 0 0 0,-1-1-1 0 0,1 0 1 0 0,-1 0 0 0 0,-1 0-1 0 0,1-1 1 0 0,-1 0 0 0 0,0 0-1 0 0,0-1 1 0 0,-1 0 0 0 0,0 0 0 0 0,8-12-1 0 0,-12 15 104 0 0,0 0-1 0 0,0 0 1 0 0,0 0 0 0 0,0 0-1 0 0,-1-1 1 0 0,1 1 0 0 0,-1 0-1 0 0,0-1 1 0 0,-1 1 0 0 0,1-1-1 0 0,-1 1 1 0 0,0-1-1 0 0,0 0 1 0 0,-1-8 0 0 0,-1 7 19 0 0,1-1 0 0 0,-1 1 0 0 0,0 0-1 0 0,0-1 1 0 0,-1 1 0 0 0,0 0 0 0 0,0 0 0 0 0,0 1 0 0 0,-1-1 0 0 0,-4-4 0 0 0,5 5 32 0 0,0 2-1 0 0,-1-1 1 0 0,0 0-1 0 0,0 1 1 0 0,0-1 0 0 0,0 1-1 0 0,-1 0 1 0 0,1 1-1 0 0,-1-1 1 0 0,1 1-1 0 0,-1 0 1 0 0,-7-2-1 0 0,8 3 17 0 0,0 0-1 0 0,1 1 0 0 0,-1-1 1 0 0,0 1-1 0 0,0 0 0 0 0,0 0 1 0 0,1 0-1 0 0,-1 1 0 0 0,0-1 1 0 0,0 1-1 0 0,1 0 1 0 0,-1 0-1 0 0,1 1 0 0 0,-1-1 1 0 0,1 1-1 0 0,-1-1 0 0 0,1 1 1 0 0,-5 3-1 0 0,-1 3 110 0 0,0 0 1 0 0,1 0-1 0 0,0 1 0 0 0,0 0 1 0 0,1 0-1 0 0,0 1 0 0 0,0 0 0 0 0,1 0 1 0 0,1 0-1 0 0,0 1 0 0 0,0 0 1 0 0,-5 21-1 0 0,-2 12 665 0 0,-10 85 0 0 0,21-125-759 0 0,-1 14 98 0 0,-2 3 202 0 0,0 34-1 0 0,4-50-323 0 0,0 1 1 0 0,1-1-1 0 0,-1 0 1 0 0,1 0 0 0 0,0 1-1 0 0,0-1 1 0 0,1 0-1 0 0,0 0 1 0 0,0 0-1 0 0,0-1 1 0 0,5 10 0 0 0,-6-13-70 0 0,0 0 1 0 0,0 0-1 0 0,1 0 1 0 0,-1 1-1 0 0,0-1 1 0 0,1 0 0 0 0,-1 0-1 0 0,1-1 1 0 0,-1 1-1 0 0,1 0 1 0 0,-1 0-1 0 0,1-1 1 0 0,-1 1-1 0 0,1-1 1 0 0,0 0 0 0 0,-1 1-1 0 0,1-1 1 0 0,0 0-1 0 0,0 0 1 0 0,-1 0-1 0 0,1 0 1 0 0,0 0-1 0 0,-1 0 1 0 0,1-1 0 0 0,0 1-1 0 0,1-1 1 0 0,7-2-681 0 0,0 0 1 0 0,0-1 0 0 0,12-6-1 0 0,-7 3-761 0 0,31-16-2251 0 0,-20 13 1610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0.430"/>
    </inkml:context>
    <inkml:brush xml:id="br0">
      <inkml:brushProperty name="width" value="0.05" units="cm"/>
      <inkml:brushProperty name="height" value="0.05" units="cm"/>
    </inkml:brush>
  </inkml:definitions>
  <inkml:trace contextRef="#ctx0" brushRef="#br0">41 94 11377 0 0,'-4'-19'752'0'0,"4"19"-697"0"0,0 0 0 0 0,-1-1 0 0 0,1 1 0 0 0,0 0 0 0 0,0 0 0 0 0,0-1 0 0 0,-1 1 0 0 0,1 0 0 0 0,0 0 0 0 0,0 0 0 0 0,-1-1 0 0 0,1 1 0 0 0,0 0 0 0 0,-1 0 0 0 0,1 0 0 0 0,0 0 0 0 0,-1-1 0 0 0,1 1 0 0 0,0 0 0 0 0,-1 0 0 0 0,1 0 0 0 0,0 0 0 0 0,-1 0 0 0 0,1 0 0 0 0,0 0 0 0 0,-1 0 0 0 0,1 0 0 0 0,0 0 0 0 0,-1 0 0 0 0,1 0 0 0 0,0 0 0 0 0,-1 0 0 0 0,1 1 0 0 0,0-1 0 0 0,0 0 0 0 0,-1 0 0 0 0,1 0 0 0 0,0 0 0 0 0,-1 1 0 0 0,1-1 0 0 0,0 0-1 0 0,0 0 1 0 0,-1 0 0 0 0,1 1 0 0 0,0-1 0 0 0,0 0 0 0 0,0 1 0 0 0,-1-1 0 0 0,0 3 175 0 0,1-1-1 0 0,0 0 0 0 0,-1 1 1 0 0,1-1-1 0 0,0 0 1 0 0,0 1-1 0 0,0-1 0 0 0,0 0 1 0 0,0 1-1 0 0,1-1 0 0 0,-1 0 1 0 0,1 1-1 0 0,0-1 0 0 0,-1 0 1 0 0,3 3-1 0 0,-1 3 128 0 0,0 12 88 0 0,0 0 0 0 0,-1 0 0 0 0,-1 0 0 0 0,-1 0 0 0 0,-6 37-1 0 0,1-11-88 0 0,-4 1-264 0 0,7-37-97 0 0,1 1 0 0 0,0-1 0 0 0,-1 18 0 0 0,3-28-2 0 0,0 0 0 0 0,0 0 0 0 0,0 0 0 0 0,0 0 0 0 0,0 0-1 0 0,0 0 1 0 0,0 0 0 0 0,0 0 0 0 0,0 0 0 0 0,0 0 0 0 0,0-1 0 0 0,0 1 0 0 0,1 0 0 0 0,-1 0 0 0 0,0 0 0 0 0,0 0 0 0 0,0 0 0 0 0,0 0 0 0 0,0 0 0 0 0,0 0 0 0 0,0 0 0 0 0,0 0 0 0 0,0 0 0 0 0,0 0 0 0 0,0 0 0 0 0,0 0 0 0 0,0 0 0 0 0,0 0 0 0 0,0 0 0 0 0,1 0 0 0 0,-1 0 0 0 0,0 0 0 0 0,0 0 0 0 0,0 0 0 0 0,0 0 0 0 0,0 0 0 0 0,0 0 0 0 0,0 0 0 0 0,0 0 0 0 0,0 0-1 0 0,0 0 1 0 0,0 0 0 0 0,0 0 0 0 0,0 0 0 0 0,1 0 0 0 0,-1 0 0 0 0,0 0 0 0 0,0 0 0 0 0,0 0 0 0 0,0 0 0 0 0,0 0 0 0 0,0 0 0 0 0,0 0 0 0 0,0 0 0 0 0,0 1 0 0 0,0-1 0 0 0,0 0 0 0 0,0 0 0 0 0,0 0 0 0 0,0 0 0 0 0,0 0 0 0 0,0 0 0 0 0,0 0 0 0 0,0 0 0 0 0,0 0 0 0 0,0 0 0 0 0,0 0 0 0 0,7-8-455 0 0,7-13-252 0 0,-14 21 688 0 0,151-273-2125 0 0,-146 262 2143 0 0,0-1 4 0 0,0-1 0 0 0,1 1-1 0 0,1 1 1 0 0,0-1 0 0 0,1 1-1 0 0,0 1 1 0 0,18-19 0 0 0,-26 28 9 0 0,1 0 0 0 0,0 1 0 0 0,0-1 0 0 0,0 0 0 0 0,0 1 0 0 0,0-1 0 0 0,0 1 0 0 0,0-1 0 0 0,0 1 0 0 0,0-1 0 0 0,0 1 0 0 0,0 0 0 0 0,0-1 0 0 0,0 1 0 0 0,0 0 0 0 0,1 0 0 0 0,-1 0 0 0 0,0 0 0 0 0,0 0 0 0 0,0 0 0 0 0,0 0 0 0 0,0 0 0 0 0,0 1 0 0 0,2-1 0 0 0,-1 1 14 0 0,-1 0 0 0 0,1 0 0 0 0,-1 1-1 0 0,0-1 1 0 0,1 0 0 0 0,-1 0 0 0 0,0 1 0 0 0,0-1-1 0 0,1 1 1 0 0,-1-1 0 0 0,0 1 0 0 0,-1-1 0 0 0,2 3-1 0 0,2 6 87 0 0,0 0 0 0 0,-1-1 0 0 0,-1 1 0 0 0,2 11-1 0 0,1 20 486 0 0,0 55 0 0 0,-3-21 23 0 0,-1-61-545 0 0,1 26-177 0 0,2-1 0 0 0,9 40-1 0 0,-13-78 75 0 0,0-1-1 0 0,0 0 0 0 0,0 0 1 0 0,1 1-1 0 0,-1-1 0 0 0,0 0 1 0 0,0 1-1 0 0,0-1 0 0 0,0 0 1 0 0,0 0-1 0 0,0 1 0 0 0,0-1 1 0 0,0 0-1 0 0,1 1 0 0 0,-1-1 1 0 0,0 0-1 0 0,0 0 0 0 0,0 0 1 0 0,1 1-1 0 0,-1-1 0 0 0,0 0 1 0 0,0 0-1 0 0,0 0 0 0 0,1 1 1 0 0,-1-1-1 0 0,0 0 0 0 0,0 0 1 0 0,1 0-1 0 0,-1 0 0 0 0,0 0 1 0 0,1 0-1 0 0,-1 0 0 0 0,0 1 1 0 0,1-1-1 0 0,-1 0 0 0 0,0 0 1 0 0,0 0-1 0 0,1 0 0 0 0,-1 0 1 0 0,0 0-1 0 0,1 0 0 0 0,-1-1 1 0 0,0 1-1 0 0,0 0 0 0 0,1 0 1 0 0,-1 0-1 0 0,1 0 1 0 0,10-10-4938 0 0,-4 5 2431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17.111"/>
    </inkml:context>
    <inkml:brush xml:id="br0">
      <inkml:brushProperty name="width" value="0.05" units="cm"/>
      <inkml:brushProperty name="height" value="0.05" units="cm"/>
    </inkml:brush>
  </inkml:definitions>
  <inkml:trace contextRef="#ctx0" brushRef="#br0">2 156 6785 0 0,'0'-1'6'0'0,"-1"0"1"0"0,1 1 0 0 0,0-1 0 0 0,0 0-1 0 0,0 0 1 0 0,0 0 0 0 0,-1 1-1 0 0,1-1 1 0 0,0 0 0 0 0,0 0 0 0 0,0 0-1 0 0,1 0 1 0 0,-1 1 0 0 0,0-1 0 0 0,0 0-1 0 0,0 0 1 0 0,1 0 0 0 0,-1 1 0 0 0,1-2-1 0 0,16-5 298 0 0,-14 7-272 0 0,16-4 193 0 0,0 1 0 0 0,0 1 1 0 0,0 1-1 0 0,20 2 0 0 0,-14-1-167 0 0,41-4-1 0 0,-40 0-52 0 0,-2 1 46 0 0,0 0 0 0 0,-1-2 0 0 0,0-1 0 0 0,43-16 0 0 0,-65 22-29 0 0,-1-1 0 0 0,1 1-1 0 0,-1 0 1 0 0,0-1 0 0 0,1 1-1 0 0,-1 0 1 0 0,1-1 0 0 0,-1 1-1 0 0,0-1 1 0 0,1 1 0 0 0,-1 0-1 0 0,0-1 1 0 0,1 1 0 0 0,-1-1-1 0 0,0 1 1 0 0,0-1 0 0 0,0 1 0 0 0,1-1-1 0 0,-1 1 1 0 0,0-1 0 0 0,0 1-1 0 0,0-1 1 0 0,0 1 0 0 0,0-1-1 0 0,0 0 1 0 0,0 1 0 0 0,0-1-1 0 0,0 1 1 0 0,0-1 0 0 0,-1 0-1 0 0,-9-22 274 0 0,7 20-282 0 0,1-1 0 0 0,-1 1 0 0 0,1 0 0 0 0,-1 0-1 0 0,0 0 1 0 0,0 0 0 0 0,0 0 0 0 0,-1 1 0 0 0,1 0 0 0 0,-7-4 0 0 0,8 5-2 0 0,-1 1-1 0 0,1-1 1 0 0,-1 1 0 0 0,1 0 0 0 0,-1 0 0 0 0,1 0-1 0 0,-1 0 1 0 0,1 0 0 0 0,-1 0 0 0 0,1 1-1 0 0,-1-1 1 0 0,1 1 0 0 0,-1-1 0 0 0,1 1-1 0 0,-1 0 1 0 0,1 0 0 0 0,0 0 0 0 0,0 1 0 0 0,0-1-1 0 0,0 0 1 0 0,-1 1 0 0 0,2 0 0 0 0,-1-1-1 0 0,0 1 1 0 0,0 0 0 0 0,0 0 0 0 0,1 0-1 0 0,-1 0 1 0 0,1 0 0 0 0,0 0 0 0 0,-2 4 0 0 0,-1 2 115 0 0,0 0 0 0 0,1 0 0 0 0,0 0 0 0 0,0 0 0 0 0,1 1 1 0 0,0 0-1 0 0,-1 17 0 0 0,0 7 188 0 0,1-21-228 0 0,1 1 1 0 0,0-1 0 0 0,1 1-1 0 0,0-1 1 0 0,3 17-1 0 0,-3-28-81 0 0,1 0-1 0 0,-1 0 0 0 0,0 0 1 0 0,0 0-1 0 0,1 0 0 0 0,-1 0 1 0 0,1 0-1 0 0,-1 0 0 0 0,1 0 1 0 0,-1 0-1 0 0,1 0 0 0 0,0-1 1 0 0,-1 1-1 0 0,1 0 0 0 0,0 0 0 0 0,0-1 1 0 0,0 1-1 0 0,-1-1 0 0 0,1 1 1 0 0,0 0-1 0 0,0-1 0 0 0,0 0 1 0 0,0 1-1 0 0,0-1 0 0 0,2 1 1 0 0,-1-1 0 0 0,1 1 0 0 0,0-1-1 0 0,0 0 1 0 0,-1 0 0 0 0,1-1 0 0 0,0 1 0 0 0,0-1 0 0 0,0 1 0 0 0,3-2 0 0 0,5-2-54 0 0,-1 0 1 0 0,-1-1-1 0 0,1 0 0 0 0,9-6 0 0 0,-8 3-19 0 0,0 0 0 0 0,0 0 0 0 0,-1-1 0 0 0,0 0-1 0 0,0-1 1 0 0,-1 0 0 0 0,-1-1 0 0 0,0 0 0 0 0,0 0 0 0 0,9-19-1 0 0,-18 30 69 0 0,1 0 0 0 0,0 0 0 0 0,0 0 0 0 0,0 0 0 0 0,0 0 0 0 0,0 0 0 0 0,0 0-1 0 0,-1 0 1 0 0,1 0 0 0 0,0 0 0 0 0,0 0 0 0 0,0 0 0 0 0,0 0 0 0 0,0 0 0 0 0,0 0 0 0 0,0 0-1 0 0,-1 0 1 0 0,1 0 0 0 0,0 0 0 0 0,0 0 0 0 0,0 0 0 0 0,0 0 0 0 0,0 0 0 0 0,0 0 0 0 0,0 0-1 0 0,0-1 1 0 0,-1 1 0 0 0,1 0 0 0 0,0 0 0 0 0,0 0 0 0 0,0 0 0 0 0,0 0 0 0 0,0 0 0 0 0,0 0-1 0 0,0 0 1 0 0,0-1 0 0 0,0 1 0 0 0,0 0 0 0 0,0 0 0 0 0,0 0 0 0 0,0 0 0 0 0,0 0-1 0 0,0 0 1 0 0,0-1 0 0 0,-10 11 3 0 0,6-1-4 0 0,1 0 1 0 0,0 1-1 0 0,0-1 1 0 0,1 1-1 0 0,0-1 1 0 0,1 1-1 0 0,0 0 1 0 0,1 11-1 0 0,-2 3-6 0 0,2 28-1179 0 0,1-52 1124 0 0,-1 1-1 0 0,0-1 1 0 0,1 0-1 0 0,-1 1 1 0 0,1-1-1 0 0,-1 0 1 0 0,1 0-1 0 0,-1 1 1 0 0,1-1-1 0 0,-1 0 1 0 0,1 0 0 0 0,-1 0-1 0 0,1 1 1 0 0,0-1-1 0 0,-1 0 1 0 0,1 0-1 0 0,-1 0 1 0 0,1 0-1 0 0,-1 0 1 0 0,1 0-1 0 0,-1 0 1 0 0,1 0-1 0 0,0-1 1 0 0,-1 1-1 0 0,1 0 1 0 0,-1 0-1 0 0,1 0 1 0 0,-1 0-1 0 0,1-1 1 0 0,-1 1-1 0 0,1 0 1 0 0,-1-1-1 0 0,1 1 1 0 0,22-10-1421 0 0,-13 4 715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0.775"/>
    </inkml:context>
    <inkml:brush xml:id="br0">
      <inkml:brushProperty name="width" value="0.05" units="cm"/>
      <inkml:brushProperty name="height" value="0.05" units="cm"/>
    </inkml:brush>
  </inkml:definitions>
  <inkml:trace contextRef="#ctx0" brushRef="#br0">33 27 11341 0 0,'0'-5'97'0'0,"0"-10"-32"0"0,0 15-39 0 0,0 0 0 0 0,0 0 0 0 0,0 0 1 0 0,0-1-1 0 0,0 1 0 0 0,0 0 0 0 0,0 0 0 0 0,0-1 0 0 0,0 1 0 0 0,0 0 0 0 0,0 0 0 0 0,0-1 0 0 0,0 1 1 0 0,0 0-1 0 0,0 0 0 0 0,1 0 0 0 0,-1-1 0 0 0,0 1 0 0 0,0 0 0 0 0,0 0 0 0 0,0 0 0 0 0,0-1 0 0 0,0 1 0 0 0,1 0 1 0 0,-1 0-1 0 0,0 0 0 0 0,0 0 0 0 0,0-1 0 0 0,0 1 0 0 0,1 0 0 0 0,-1 0 0 0 0,0 0 0 0 0,0 0 0 0 0,1 0 1 0 0,-1 0-1 0 0,0 0 0 0 0,0 0 0 0 0,0 0 0 0 0,1-1 0 0 0,-1 1 0 0 0,0 35 2694 0 0,2 52-440 0 0,-1 59-623 0 0,-36 167 518 0 0,33-296-2525 0 0,0-1 1 0 0,1 1-1 0 0,1 0 1 0 0,3 33-1 0 0,7-18-3338 0 0,-6-20-545 0 0,-3-8 2418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1.118"/>
    </inkml:context>
    <inkml:brush xml:id="br0">
      <inkml:brushProperty name="width" value="0.05" units="cm"/>
      <inkml:brushProperty name="height" value="0.05" units="cm"/>
    </inkml:brush>
  </inkml:definitions>
  <inkml:trace contextRef="#ctx0" brushRef="#br0">21 137 11165 0 0,'-20'-5'4447'0'0,"28"1"-2143"0"0,-7 4-2197 0 0,21-9 758 0 0,44-12 0 0 0,9-2-970 0 0,-36 8-801 0 0,-1-2-1 0 0,37-22 0 0 0,-75 38 894 0 0,0 1 1 0 0,0 0 0 0 0,0 0 0 0 0,0 0-1 0 0,0 0 1 0 0,0 0 0 0 0,0 0 0 0 0,0 0 0 0 0,0 0-1 0 0,0 0 1 0 0,-1 0 0 0 0,1 0 0 0 0,0 0-1 0 0,0 0 1 0 0,0 0 0 0 0,0 0 0 0 0,0 0 0 0 0,0 0-1 0 0,0-1 1 0 0,0 1 0 0 0,0 0 0 0 0,0 0-1 0 0,0 0 1 0 0,0 0 0 0 0,0 0 0 0 0,0 0-1 0 0,0 0 1 0 0,0 0 0 0 0,0 0 0 0 0,0 0 0 0 0,0 0-1 0 0,0 0 1 0 0,0 0 0 0 0,0 0 0 0 0,0-1-1 0 0,0 1 1 0 0,0 0 0 0 0,1 0 0 0 0,-1 0 0 0 0,0 0-1 0 0,0 0 1 0 0,0 0 0 0 0,0 0 0 0 0,0 0-1 0 0,0 0 1 0 0,0 0 0 0 0,-13 2-119 0 0,-19 7 373 0 0,31-8-190 0 0,0 0-1 0 0,0 0 1 0 0,0 0 0 0 0,0 0-1 0 0,0 0 1 0 0,1 1-1 0 0,-1-1 1 0 0,0 0 0 0 0,1 0-1 0 0,-1 0 1 0 0,1 1-1 0 0,-1-1 1 0 0,1 0 0 0 0,-1 1-1 0 0,1-1 1 0 0,0 0-1 0 0,0 1 1 0 0,0-1 0 0 0,-1 1-1 0 0,2 1 1 0 0,-1 35 809 0 0,1-32-714 0 0,-1 12 203 0 0,0 0 1 0 0,-1 0 0 0 0,-1 0 0 0 0,-6 23-1 0 0,-23 69 644 0 0,17-64-831 0 0,12-41-180 0 0,1-2-61 0 0,0 0 0 0 0,0 0 0 0 0,0 0 1 0 0,0 1-1 0 0,1-1 0 0 0,-1 0 0 0 0,1 0 0 0 0,0 0 1 0 0,0 1-1 0 0,0-1 0 0 0,1 3 0 0 0,-1-5 0 0 0,0-1 1 0 0,0 0-1 0 0,1 0 0 0 0,-1 0 1 0 0,0 1-1 0 0,1-1 0 0 0,-1 0 0 0 0,0 0 1 0 0,0 0-1 0 0,1 0 0 0 0,-1 0 0 0 0,0 0 1 0 0,1 0-1 0 0,-1 0 0 0 0,0 0 1 0 0,1 0-1 0 0,-1 0 0 0 0,0 0 0 0 0,1 0 1 0 0,-1 0-1 0 0,0 0 0 0 0,1 0 0 0 0,-1 0 1 0 0,0 0-1 0 0,1 0 0 0 0,-1 0 0 0 0,0 0 1 0 0,1-1-1 0 0,-1 1 0 0 0,0 0 1 0 0,0 0-1 0 0,1 0 0 0 0,-1-1 0 0 0,0 1 1 0 0,0 0-1 0 0,1 0 0 0 0,-1-1 1 0 0,9-7-1946 0 0,-3-3-1278 0 0,-1 1 1448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1.454"/>
    </inkml:context>
    <inkml:brush xml:id="br0">
      <inkml:brushProperty name="width" value="0.05" units="cm"/>
      <inkml:brushProperty name="height" value="0.05" units="cm"/>
    </inkml:brush>
  </inkml:definitions>
  <inkml:trace contextRef="#ctx0" brushRef="#br0">119 287 12681 0 0,'-7'8'261'0'0,"-1"-1"0"0"0,1 1 0 0 0,-11 6 0 0 0,10-8 88 0 0,0 1-1 0 0,0 0 1 0 0,-7 9 0 0 0,9-8-47 0 0,0 0 1 0 0,0 0-1 0 0,-7 16 0 0 0,11-20-383 0 0,1-1 0 0 0,0 0-1 0 0,0 1 1 0 0,0-1 0 0 0,0 1 0 0 0,0 0 0 0 0,1-1-1 0 0,-1 1 1 0 0,1 0 0 0 0,0-1 0 0 0,0 1-1 0 0,1 0 1 0 0,0 6 0 0 0,6 20-3311 0 0,-3-22 1793 0 0</inkml:trace>
  <inkml:trace contextRef="#ctx0" brushRef="#br0" timeOffset="1">493 202 10673 0 0,'3'-17'342'0'0,"-2"0"0"0"0,0-1 1 0 0,-1 1-1 0 0,-4-35 0 0 0,2 42 319 0 0,0-1 0 0 0,-1 1 0 0 0,0 0 1 0 0,-1 0-1 0 0,-7-14 0 0 0,11 23-628 0 0,0 1-1 0 0,0 0 1 0 0,0-1 0 0 0,0 1-1 0 0,0 0 1 0 0,-1 0 0 0 0,1-1-1 0 0,0 1 1 0 0,0 0 0 0 0,0 0 0 0 0,0-1-1 0 0,-1 1 1 0 0,1 0 0 0 0,0 0-1 0 0,0 0 1 0 0,0-1 0 0 0,-1 1 0 0 0,1 0-1 0 0,0 0 1 0 0,0 0 0 0 0,-1 0-1 0 0,1 0 1 0 0,0-1 0 0 0,0 1-1 0 0,-1 0 1 0 0,1 0 0 0 0,0 0 0 0 0,-1 0-1 0 0,1 0 1 0 0,0 0 0 0 0,0 0-1 0 0,-1 0 1 0 0,1 0 0 0 0,0 0-1 0 0,-1 0 1 0 0,1 0 0 0 0,0 0 0 0 0,0 0-1 0 0,-1 0 1 0 0,1 1 0 0 0,0-1-1 0 0,-1 0 1 0 0,1 0 0 0 0,0 0 0 0 0,0 0-1 0 0,-1 0 1 0 0,1 1 0 0 0,0-1-1 0 0,0 0 1 0 0,0 0 0 0 0,-1 0-1 0 0,1 1 1 0 0,0-1 0 0 0,0 0 0 0 0,0 0-1 0 0,0 1 1 0 0,-1-1 0 0 0,1 0-1 0 0,0 0 1 0 0,0 1 0 0 0,0-1-1 0 0,0 0 1 0 0,0 0 0 0 0,0 1 0 0 0,-8 20 786 0 0,-54 143 1533 0 0,20-60-1483 0 0,4 6-633 0 0,5 1-1 0 0,4 2 0 0 0,6 0 0 0 0,4 2 0 0 0,6 0 0 0 0,1 134 1 0 0,5-68-967 0 0,4-138-442 0 0,3-38 1019 0 0,0-1-506 0 0,-1 0 1 0 0,1 0-1 0 0,0 0 1 0 0,-1 0 0 0 0,-2 7-1 0 0,3-10 510 0 0,-1-1 0 0 0,1 0 0 0 0,0 1 1 0 0,0-1-1 0 0,-1 0 0 0 0,1 1 0 0 0,0-1 0 0 0,0 1 0 0 0,-1-1 0 0 0,1 0 0 0 0,0 0 0 0 0,-1 1 1 0 0,1-1-1 0 0,0 0 0 0 0,-1 0 0 0 0,1 1 0 0 0,-1-1 0 0 0,1 0 0 0 0,0 0 0 0 0,-1 0 1 0 0,1 0-1 0 0,-1 1 0 0 0,0-1-119 0 0,0 0 0 0 0,0-1-1 0 0,0 1 1 0 0,0 0 0 0 0,0 0 0 0 0,0-1 0 0 0,0 1 0 0 0,0 0 0 0 0,0-1 0 0 0,0 1-1 0 0,0-1 1 0 0,0 1 0 0 0,0-1 0 0 0,0-1 0 0 0,-5 0-1831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1.781"/>
    </inkml:context>
    <inkml:brush xml:id="br0">
      <inkml:brushProperty name="width" value="0.05" units="cm"/>
      <inkml:brushProperty name="height" value="0.05" units="cm"/>
    </inkml:brush>
  </inkml:definitions>
  <inkml:trace contextRef="#ctx0" brushRef="#br0">0 139 10813 0 0,'115'-42'1255'0'0,"12"-4"-320"0"0,-120 44-992 0 0,11-4-811 0 0,1 1-1 0 0,0 0 1 0 0,0 2 0 0 0,32-3 0 0 0,-70-4 1349 0 0,17 8-78 0 0,-1 0 0 0 0,1 1 0 0 0,-1-1 0 0 0,1 1 0 0 0,-1-1 0 0 0,0 1 0 0 0,-5-2 0 0 0,7 3-322 0 0,0 0 0 0 0,1 0 0 0 0,-1 0-1 0 0,0 0 1 0 0,0 1 0 0 0,0-1 0 0 0,1 0 0 0 0,-1 0 0 0 0,0 1 0 0 0,0-1-1 0 0,1 0 1 0 0,-1 1 0 0 0,0-1 0 0 0,1 1 0 0 0,-1-1 0 0 0,0 1-1 0 0,1-1 1 0 0,-1 1 0 0 0,1-1 0 0 0,-1 1 0 0 0,1 0 0 0 0,-1-1 0 0 0,1 1-1 0 0,-1 0 1 0 0,1-1 0 0 0,0 1 0 0 0,-1 0 0 0 0,1-1 0 0 0,0 1-1 0 0,-1 0 1 0 0,1 0 0 0 0,0 0 0 0 0,0-1 0 0 0,0 1 0 0 0,0 0 0 0 0,0 1-1 0 0,-2 15 723 0 0,0 0 0 0 0,1 0 0 0 0,3 31 0 0 0,-2 21 585 0 0,-13 47 179 0 0,-4 45-506 0 0,17-150-1090 0 0,-1-5-101 0 0,1 1-1 0 0,0-1 1 0 0,0 1-1 0 0,0-1 1 0 0,1 1-1 0 0,0-1 0 0 0,3 12 1 0 0,-3-17 48 0 0,-1 0-1 0 0,0-1 1 0 0,1 1 0 0 0,-1 0 0 0 0,1-1-1 0 0,-1 1 1 0 0,1-1 0 0 0,-1 1 0 0 0,1-1-1 0 0,-1 1 1 0 0,1-1 0 0 0,0 1 0 0 0,-1-1-1 0 0,1 0 1 0 0,0 1 0 0 0,-1-1 0 0 0,1 0-1 0 0,0 1 1 0 0,0-1 0 0 0,-1 0 0 0 0,1 0-1 0 0,0 0 1 0 0,0 0 0 0 0,-1 1 0 0 0,1-1-1 0 0,0 0 1 0 0,0-1 0 0 0,-1 1 0 0 0,1 0-1 0 0,0 0 1 0 0,0 0 0 0 0,-1 0 0 0 0,1 0-1 0 0,0-1 1 0 0,0 1 0 0 0,-1 0 0 0 0,1-1-1 0 0,0 1 1 0 0,-1-1 0 0 0,1 1 0 0 0,-1-1-1 0 0,2 0 1 0 0,1-1-453 0 0,0 0-1 0 0,0-1 1 0 0,0 1-1 0 0,0-1 1 0 0,-1 1 0 0 0,1-1-1 0 0,-1 0 1 0 0,3-4 0 0 0,21-34-3875 0 0,-16 23 2944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2.121"/>
    </inkml:context>
    <inkml:brush xml:id="br0">
      <inkml:brushProperty name="width" value="0.05" units="cm"/>
      <inkml:brushProperty name="height" value="0.05" units="cm"/>
    </inkml:brush>
  </inkml:definitions>
  <inkml:trace contextRef="#ctx0" brushRef="#br0">54 73 8001 0 0,'6'-70'918'0'0,"-7"67"-73"0"0,-2 8-298 0 0,-1 9 158 0 0,-18 70 585 0 0,15-61-1958 0 0,1-1 0 0 0,0 1 1 0 0,2 0-1 0 0,1 0 0 0 0,-1 42 0 0 0,6-48-674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2.839"/>
    </inkml:context>
    <inkml:brush xml:id="br0">
      <inkml:brushProperty name="width" value="0.05" units="cm"/>
      <inkml:brushProperty name="height" value="0.05" units="cm"/>
    </inkml:brush>
  </inkml:definitions>
  <inkml:trace contextRef="#ctx0" brushRef="#br0">325 559 12021 0 0,'0'-1'125'0'0,"1"-1"1"0"0,-1 1-1 0 0,0 0 0 0 0,0-1 1 0 0,1 1-1 0 0,-1 0 0 0 0,0-1 0 0 0,0 1 1 0 0,-1-1-1 0 0,1 1 0 0 0,0 0 1 0 0,0-1-1 0 0,-1 1 0 0 0,1 0 0 0 0,0-1 1 0 0,-1 1-1 0 0,1 0 0 0 0,-1-1 1 0 0,0 1-1 0 0,0 0 0 0 0,1 0 0 0 0,-1 0 1 0 0,0 0-1 0 0,0 0 0 0 0,0 0 1 0 0,0 0-1 0 0,0 0 0 0 0,0 0 0 0 0,0 0 1 0 0,0 0-1 0 0,-1 1 0 0 0,1-1 1 0 0,-3-1-1 0 0,1 1 113 0 0,0-1-1 0 0,0 1 1 0 0,0 0 0 0 0,-1 0 0 0 0,1 0-1 0 0,0 0 1 0 0,-1 1 0 0 0,1-1 0 0 0,-1 1-1 0 0,1 0 1 0 0,-1 0 0 0 0,1 0 0 0 0,-1 0-1 0 0,-3 2 1 0 0,-8 3-117 0 0,0 0 0 0 0,1 2 0 0 0,-1 0 0 0 0,1 0 0 0 0,1 2 0 0 0,-1-1 0 0 0,1 2 0 0 0,1 0 0 0 0,0 0 0 0 0,0 1 0 0 0,1 0 0 0 0,1 1 0 0 0,0 1 0 0 0,0 0 0 0 0,1 0 0 0 0,1 0 0 0 0,0 1 0 0 0,1 1 0 0 0,0-1 0 0 0,2 1 0 0 0,-9 30 0 0 0,13-41-129 0 0,1-1 0 0 0,-1 1 0 0 0,1 0 0 0 0,0 0 0 0 0,0 0 0 0 0,0 0 0 0 0,0 0 0 0 0,1-1 0 0 0,-1 1 0 0 0,1 0 0 0 0,0 0 0 0 0,0 0-1 0 0,0-1 1 0 0,1 1 0 0 0,0-1 0 0 0,-1 1 0 0 0,1-1 0 0 0,0 0 0 0 0,5 6 0 0 0,-4-6-95 0 0,0-1-1 0 0,0 1 1 0 0,0-1-1 0 0,1 1 1 0 0,-1-1-1 0 0,1 0 1 0 0,-1-1-1 0 0,1 1 1 0 0,0-1 0 0 0,0 1-1 0 0,0-1 1 0 0,-1 0-1 0 0,1-1 1 0 0,0 1-1 0 0,1 0 1 0 0,-1-1-1 0 0,0 0 1 0 0,6-1 0 0 0,18-3-1275 0 0,0-2 0 0 0,0 0 0 0 0,0-2 0 0 0,-1-1 1 0 0,41-20-1 0 0,-54 21 1133 0 0,0 0 0 0 0,0 0 0 0 0,0-1 0 0 0,-1-1 0 0 0,0-1 1 0 0,-1 1-1 0 0,0-2 0 0 0,-1 0 0 0 0,-1 0 0 0 0,0-1 0 0 0,0 0 0 0 0,12-23 0 0 0,4-14 1172 0 0,-2-2-1 0 0,21-65 1 0 0,-42 110-726 0 0,-3 6-65 0 0,1-1 0 0 0,-1 0 0 0 0,1 1-1 0 0,-1-1 1 0 0,1 1 0 0 0,-1-1 0 0 0,0 0 0 0 0,0 1-1 0 0,0-1 1 0 0,0 1 0 0 0,0-1 0 0 0,0 0 0 0 0,0 1 0 0 0,-1-4-1 0 0,1 5-86 0 0,0 0 0 0 0,-1-1-1 0 0,1 1 1 0 0,0 0-1 0 0,0 0 1 0 0,0-1 0 0 0,-1 1-1 0 0,1 0 1 0 0,0 0-1 0 0,0 0 1 0 0,-1-1-1 0 0,1 1 1 0 0,0 0 0 0 0,0 0-1 0 0,-1 0 1 0 0,1 0-1 0 0,0 0 1 0 0,-1 0 0 0 0,1-1-1 0 0,0 1 1 0 0,-1 0-1 0 0,1 0 1 0 0,0 0 0 0 0,-1 0-1 0 0,1 0 1 0 0,-1 0-1 0 0,-14 7 608 0 0,-21 19-65 0 0,1 1-1 0 0,2 2 1 0 0,0 2 0 0 0,2 1-1 0 0,2 1 1 0 0,-32 45 0 0 0,56-71-571 0 0,0 1 1 0 0,1-1 0 0 0,0 1 0 0 0,0 0 0 0 0,1 0 0 0 0,-3 12 0 0 0,5-19-17 0 0,1 1-1 0 0,-1 0 1 0 0,1-1 0 0 0,0 1 0 0 0,0 0-1 0 0,0-1 1 0 0,0 1 0 0 0,0-1 0 0 0,0 1 0 0 0,0 0-1 0 0,0-1 1 0 0,1 1 0 0 0,-1 0 0 0 0,1-1-1 0 0,-1 1 1 0 0,1-1 0 0 0,0 1 0 0 0,-1-1 0 0 0,1 1-1 0 0,0-1 1 0 0,0 0 0 0 0,0 1 0 0 0,0-1-1 0 0,0 0 1 0 0,0 0 0 0 0,1 0 0 0 0,-1 0 0 0 0,0 0-1 0 0,1 0 1 0 0,-1 0 0 0 0,0 0 0 0 0,1 0-1 0 0,-1 0 1 0 0,1-1 0 0 0,0 1 0 0 0,-1-1 0 0 0,1 1-1 0 0,-1-1 1 0 0,4 1 0 0 0,4 0-106 0 0,1-1-1 0 0,-1 1 1 0 0,1-2-1 0 0,-1 1 1 0 0,0-1 0 0 0,1-1-1 0 0,-1 1 1 0 0,0-2 0 0 0,0 1-1 0 0,0-1 1 0 0,0-1 0 0 0,14-7-1 0 0,0-1-716 0 0,-1-1-1 0 0,0-2 1 0 0,28-22-1 0 0,-43 31 543 0 0,-1 0-1 0 0,1-1 0 0 0,-1 1 1 0 0,6-11-1 0 0,-9 14 257 0 0,-1 0 0 0 0,0-1 0 0 0,0 1 0 0 0,-1-1 0 0 0,1 0 0 0 0,-1 0 0 0 0,1 1 0 0 0,-1-1 0 0 0,0 0 0 0 0,-1 0 0 0 0,1-7 0 0 0,-1 11 45 0 0,0 0 0 0 0,0 0 1 0 0,0 0-1 0 0,0 1 0 0 0,-1-1 0 0 0,1 0 0 0 0,0 0 0 0 0,0 0 0 0 0,0 0 0 0 0,-1 0 0 0 0,1 0 0 0 0,0 1 1 0 0,0-1-1 0 0,0 0 0 0 0,-1 0 0 0 0,1 0 0 0 0,0 0 0 0 0,0 0 0 0 0,0 0 0 0 0,-1 0 0 0 0,1 0 0 0 0,0 0 1 0 0,0 0-1 0 0,-1 0 0 0 0,1 0 0 0 0,0 0 0 0 0,0 0 0 0 0,0 0 0 0 0,-1 0 0 0 0,1 0 0 0 0,0 0 0 0 0,0 0 1 0 0,0-1-1 0 0,-1 1 0 0 0,1 0 0 0 0,0 0 0 0 0,0 0 0 0 0,0 0 0 0 0,-1 0 0 0 0,1-1 0 0 0,0 1 0 0 0,0 0 1 0 0,0 0-1 0 0,0 0 0 0 0,0 0 0 0 0,-1-1 0 0 0,1 1 0 0 0,0 0 0 0 0,0 0 0 0 0,0 0 0 0 0,0-1 0 0 0,0 1 0 0 0,0 0 1 0 0,0 0-1 0 0,0-1 0 0 0,0 1 0 0 0,0 0 0 0 0,0 0 0 0 0,0 0 0 0 0,0-1 0 0 0,0 1 0 0 0,-14 18 1136 0 0,13-15-1024 0 0,-4 5 140 0 0,1 1-1 0 0,0 1 1 0 0,0-1 0 0 0,1 1 0 0 0,-3 16 0 0 0,0-4 53 0 0,-39 117 637 0 0,45-138-960 0 0,-1 0 0 0 0,1 0-1 0 0,-1 0 1 0 0,1 0 0 0 0,0 0-1 0 0,0 1 1 0 0,-1-1 0 0 0,1 0-1 0 0,0 0 1 0 0,0 0 0 0 0,0 0-1 0 0,0 1 1 0 0,0-1 0 0 0,0 0 0 0 0,1 0-1 0 0,-1 0 1 0 0,0 0 0 0 0,1 2-1 0 0,0-2-3 0 0,-1-1-1 0 0,1 0 0 0 0,-1 1 1 0 0,1-1-1 0 0,-1 0 0 0 0,1 0 0 0 0,-1 0 1 0 0,1 0-1 0 0,0 1 0 0 0,-1-1 1 0 0,1 0-1 0 0,-1 0 0 0 0,1 0 1 0 0,-1 0-1 0 0,1 0 0 0 0,0 0 0 0 0,-1 0 1 0 0,1-1-1 0 0,-1 1 0 0 0,1 0 1 0 0,-1 0-1 0 0,1 0 0 0 0,-1-1 0 0 0,1 1 1 0 0,0-1-1 0 0,5-2-87 0 0,0 0 1 0 0,0-1-1 0 0,0 0 0 0 0,9-9 0 0 0,30-30-1566 0 0,74-91-1 0 0,-106 117 1538 0 0,-2 0 1 0 0,0-1-1 0 0,-1 0 1 0 0,0-1-1 0 0,-2 0 1 0 0,0 0-1 0 0,-1-1 1 0 0,-2 0 0 0 0,7-32-1 0 0,-7 4 85 0 0,-2 0-1 0 0,-4-60 1 0 0,-7-97 358 0 0,5 181 145 0 0,3 24-462 0 0,0 0 0 0 0,0 0 0 0 0,0 0 0 0 0,0 0 0 0 0,0 0 0 0 0,0 0 0 0 0,0 0 0 0 0,0 0-1 0 0,0 0 1 0 0,-1 0 0 0 0,1-1 0 0 0,0 1 0 0 0,0 0 0 0 0,0 0 0 0 0,0 0 0 0 0,0 0 0 0 0,0 0 0 0 0,0 0 0 0 0,0 0 0 0 0,0 0 0 0 0,0 0 0 0 0,0 0 0 0 0,-1 0 0 0 0,1 0-1 0 0,0 0 1 0 0,0 0 0 0 0,0 0 0 0 0,0 0 0 0 0,0 0 0 0 0,0 0 0 0 0,0 0 0 0 0,0 0 0 0 0,0 0 0 0 0,-1 0 0 0 0,1 0 0 0 0,0 0 0 0 0,0 0 0 0 0,0 0 0 0 0,0 0 0 0 0,0 0 0 0 0,0 0-1 0 0,0 0 1 0 0,0 0 0 0 0,0 0 0 0 0,0 0 0 0 0,-1 0 0 0 0,1 0 0 0 0,0 0 0 0 0,0 0 0 0 0,0 0 0 0 0,0 1 0 0 0,0-1 0 0 0,0 0 0 0 0,0 0 0 0 0,-6 13 540 0 0,-11 55 624 0 0,-12 90-1 0 0,4 74-486 0 0,17-148-527 0 0,3-43-338 0 0,3 0 1 0 0,3 64-1 0 0,0-97-310 0 0,0-1-1 0 0,1 1 1 0 0,0 0 0 0 0,6 13-1 0 0,-7-19 183 0 0,0 0-1 0 0,-1 0 1 0 0,1 0-1 0 0,0-1 1 0 0,0 1 0 0 0,0 0-1 0 0,1 0 1 0 0,-1-1-1 0 0,0 1 1 0 0,0-1 0 0 0,1 1-1 0 0,-1-1 1 0 0,1 0-1 0 0,0 1 1 0 0,-1-1 0 0 0,1 0-1 0 0,0 0 1 0 0,-1 0-1 0 0,1 0 1 0 0,0-1-1 0 0,0 1 1 0 0,0 0 0 0 0,2 0-1 0 0,4-1-1097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3.178"/>
    </inkml:context>
    <inkml:brush xml:id="br0">
      <inkml:brushProperty name="width" value="0.05" units="cm"/>
      <inkml:brushProperty name="height" value="0.05" units="cm"/>
    </inkml:brush>
  </inkml:definitions>
  <inkml:trace contextRef="#ctx0" brushRef="#br0">1 328 8729 0 0,'0'-4'103'0'0,"0"0"-1"0"0,0 0 1 0 0,0 0 0 0 0,1 0 0 0 0,0 1 0 0 0,-1-1-1 0 0,2 0 1 0 0,-1 0 0 0 0,0 1 0 0 0,1-1 0 0 0,-1 0-1 0 0,1 1 1 0 0,3-4 0 0 0,-4 5-22 0 0,1 1-1 0 0,-1-1 1 0 0,1 1-1 0 0,-1 0 1 0 0,1 0 0 0 0,0-1-1 0 0,0 1 1 0 0,-1 0-1 0 0,1 1 1 0 0,0-1 0 0 0,0 0-1 0 0,0 0 1 0 0,0 1 0 0 0,0-1-1 0 0,0 1 1 0 0,0 0-1 0 0,0-1 1 0 0,0 1 0 0 0,0 0-1 0 0,0 0 1 0 0,1 1-1 0 0,-1-1 1 0 0,0 0 0 0 0,0 1-1 0 0,0-1 1 0 0,2 1-1 0 0,14 2-13 0 0,1 0-1 0 0,-1-2 0 0 0,1-1 1 0 0,-1 0-1 0 0,1-1 0 0 0,25-5 1 0 0,-29 4-67 0 0,-1 0 0 0 0,0-2 1 0 0,0 0-1 0 0,0 0 1 0 0,-1-1-1 0 0,1-1 1 0 0,18-10-1 0 0,-27 13 6 0 0,0-1 0 0 0,0 1 0 0 0,0-1 0 0 0,-1 0 0 0 0,0 0 0 0 0,1 0 0 0 0,-1-1 0 0 0,-1 1 0 0 0,1-1 0 0 0,-1 0 0 0 0,1 0 0 0 0,-1 0 0 0 0,-1-1 0 0 0,1 1 0 0 0,-1-1 0 0 0,0 1 0 0 0,0-1 0 0 0,-1 0 0 0 0,0 0 0 0 0,1-8 0 0 0,-1 4 32 0 0,0 0-1 0 0,-1 1 1 0 0,-1-1 0 0 0,0 1 0 0 0,-2-11 0 0 0,3 18-16 0 0,-1 0 1 0 0,1 0-1 0 0,-1 1 1 0 0,1-1-1 0 0,-1 0 1 0 0,0 0-1 0 0,0 1 1 0 0,0-1-1 0 0,0 0 1 0 0,0 1-1 0 0,0-1 1 0 0,0 1-1 0 0,0-1 1 0 0,-1 1 0 0 0,1-1-1 0 0,0 1 1 0 0,-1 0-1 0 0,1 0 1 0 0,-1 0-1 0 0,0 0 1 0 0,1 0-1 0 0,-1 0 1 0 0,0 0-1 0 0,0 1 1 0 0,1-1-1 0 0,-1 1 1 0 0,0-1-1 0 0,0 1 1 0 0,0-1-1 0 0,0 1 1 0 0,0 0-1 0 0,-3 0 1 0 0,-2 1 103 0 0,1 0-1 0 0,-1 1 1 0 0,0 0-1 0 0,0 0 1 0 0,1 0 0 0 0,-1 1-1 0 0,1 0 1 0 0,0 0 0 0 0,0 0-1 0 0,0 1 1 0 0,0 0 0 0 0,1 0-1 0 0,-1 1 1 0 0,1-1-1 0 0,0 1 1 0 0,0 0 0 0 0,-4 8-1 0 0,-3 2 300 0 0,0 1 0 0 0,2 1-1 0 0,0 0 1 0 0,-14 36-1 0 0,10-19 135 0 0,-24 67 1162 0 0,35-91-1482 0 0,0 1 0 0 0,1 0 0 0 0,0 0 0 0 0,1 0 0 0 0,0 0 0 0 0,1 0-1 0 0,1 15 1 0 0,-1-22-171 0 0,1 0-1 0 0,0 0 0 0 0,0-1 0 0 0,0 1 1 0 0,1-1-1 0 0,0 1 0 0 0,-1-1 0 0 0,1 1 0 0 0,0-1 1 0 0,0 0-1 0 0,1 0 0 0 0,-1 0 0 0 0,1 0 1 0 0,-1 0-1 0 0,1 0 0 0 0,5 2 0 0 0,-1 0-8 0 0,0 0 0 0 0,1 0 0 0 0,0-1-1 0 0,0-1 1 0 0,12 5 0 0 0,-15-7-14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3.875"/>
    </inkml:context>
    <inkml:brush xml:id="br0">
      <inkml:brushProperty name="width" value="0.05" units="cm"/>
      <inkml:brushProperty name="height" value="0.05" units="cm"/>
    </inkml:brush>
  </inkml:definitions>
  <inkml:trace contextRef="#ctx0" brushRef="#br0">1318 899 9909 0 0,'11'-4'544'0'0,"-9"0"623"0"0,-16-7 1535 0 0,0 2-1829 0 0,-50-43 280 0 0,-82-50-1 0 0,-79-34-1265 0 0,176 108 228 0 0,-293-194-83 0 0,50 31 178 0 0,291 190-208 0 0,-53-32 75 0 0,-66-52 1 0 0,120 85-77 0 0,-1 0 1 0 0,1-1-1 0 0,-1 1 1 0 0,1 0-1 0 0,-1-1 1 0 0,1 1-1 0 0,-1 0 1 0 0,1-1-1 0 0,-1 1 0 0 0,1-1 1 0 0,-1 1-1 0 0,1-1 1 0 0,0 1-1 0 0,-1-1 1 0 0,1 1-1 0 0,0-1 1 0 0,-1 1-1 0 0,1-1 0 0 0,0 1 1 0 0,0-1-1 0 0,-1 0 1 0 0,1 1-1 0 0,0-1 1 0 0,0 0-1 0 0,0 1 1 0 0,0-1-1 0 0,0 1 0 0 0,0-1 1 0 0,0-1-1 0 0,1 2-3 0 0,0-1 0 0 0,0 1 0 0 0,0-1-1 0 0,-1 1 1 0 0,1-1 0 0 0,0 1 0 0 0,0 0 0 0 0,0-1-1 0 0,0 1 1 0 0,0 0 0 0 0,0 0 0 0 0,0 0-1 0 0,0 0 1 0 0,0 0 0 0 0,2 0 0 0 0,42 6-642 0 0,-37-5 134 0 0,0 2 1 0 0,0-1-1 0 0,-1 1 1 0 0,1 1-1 0 0,-1-1 0 0 0,0 1 1 0 0,0 1-1 0 0,0-1 1 0 0,10 10-1 0 0,-2 1-1214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4.495"/>
    </inkml:context>
    <inkml:brush xml:id="br0">
      <inkml:brushProperty name="width" value="0.05" units="cm"/>
      <inkml:brushProperty name="height" value="0.05" units="cm"/>
    </inkml:brush>
  </inkml:definitions>
  <inkml:trace contextRef="#ctx0" brushRef="#br0">404 245 10321 0 0,'0'0'32'0'0,"0"-1"0"0"0,0 0 0 0 0,0 1 0 0 0,0-1 0 0 0,0 0 0 0 0,0 1 0 0 0,0-1 0 0 0,-1 0 0 0 0,1 1 0 0 0,0-1 0 0 0,0 1 0 0 0,0-1 0 0 0,-1 0 1 0 0,1 1-1 0 0,0-1 0 0 0,0 1 0 0 0,-1-1 0 0 0,1 1 0 0 0,-1-1 0 0 0,1 1 0 0 0,0-1 0 0 0,-1 1 0 0 0,1-1 0 0 0,-1 1 0 0 0,1 0 0 0 0,-1-1 0 0 0,1 1 0 0 0,-1 0 0 0 0,1-1 0 0 0,-1 1 0 0 0,0 0 0 0 0,1-1 0 0 0,-1 1 0 0 0,0 0 0 0 0,1 0 0 0 0,-1 0 0 0 0,1 0 1 0 0,-1 0-1 0 0,0 0 0 0 0,1 0 0 0 0,-1 0 0 0 0,0 0 0 0 0,1 0 0 0 0,-2 0 0 0 0,-32 12 987 0 0,23-8-1257 0 0,-12 4 243 0 0,0-1-1 0 0,-1-2 1 0 0,0 0-1 0 0,0-1 0 0 0,0-2 1 0 0,0 0-1 0 0,0-2 1 0 0,-1 0-1 0 0,-28-5 0 0 0,46 3-5 0 0,0 1-1 0 0,0-1 0 0 0,1 0 1 0 0,-1-1-1 0 0,-9-5 0 0 0,14 7 3 0 0,1 1-1 0 0,0-1 1 0 0,-1 0-1 0 0,1 1 0 0 0,0-1 1 0 0,0 0-1 0 0,0 0 1 0 0,0 0-1 0 0,0 0 1 0 0,0 0-1 0 0,0 0 1 0 0,0 0-1 0 0,0-1 1 0 0,0 1-1 0 0,1 0 1 0 0,-1 0-1 0 0,0-1 0 0 0,1 1 1 0 0,-1 0-1 0 0,1-1 1 0 0,-1 1-1 0 0,1-1 1 0 0,0 1-1 0 0,0-1 1 0 0,0 1-1 0 0,-1 0 1 0 0,1-1-1 0 0,1 1 1 0 0,-1-1-1 0 0,0 1 0 0 0,0-1 1 0 0,0 1-1 0 0,2-3 1 0 0,-2 3 41 0 0,1 0 1 0 0,-1 0 0 0 0,1 0-1 0 0,0 0 1 0 0,0 1 0 0 0,0-1-1 0 0,-1 0 1 0 0,1 0 0 0 0,0 0 0 0 0,0 1-1 0 0,0-1 1 0 0,0 0 0 0 0,0 1-1 0 0,1-1 1 0 0,-1 1 0 0 0,0-1-1 0 0,0 1 1 0 0,0 0 0 0 0,0-1-1 0 0,3 1 1 0 0,7-4 1360 0 0,-7 2-757 0 0,-4 1-577 0 0,1 0 1 0 0,0 1-1 0 0,-1-1 1 0 0,1 1-1 0 0,0-1 0 0 0,-1 1 1 0 0,1 0-1 0 0,0-1 0 0 0,0 1 1 0 0,-1 0-1 0 0,1-1 1 0 0,0 1-1 0 0,0 0 0 0 0,0 0 1 0 0,0 0-1 0 0,-1 0 1 0 0,1 0-1 0 0,0 0 0 0 0,0 0 1 0 0,0 0-1 0 0,0 0 1 0 0,-1 0-1 0 0,1 0 0 0 0,0 0 1 0 0,0 1-1 0 0,0-1 1 0 0,-1 0-1 0 0,1 1 0 0 0,0-1 1 0 0,0 0-1 0 0,-1 1 1 0 0,1-1-1 0 0,0 1 0 0 0,-1-1 1 0 0,1 1-1 0 0,0-1 1 0 0,-1 1-1 0 0,1 0 0 0 0,-1-1 1 0 0,1 1-1 0 0,-1 0 1 0 0,0-1-1 0 0,1 2 0 0 0,4 3 47 0 0,0 0-1 0 0,-1-1 0 0 0,1 0 1 0 0,1 0-1 0 0,-1 0 0 0 0,10 5 1 0 0,-13-8-114 0 0,-1 0-1 0 0,1 0 1 0 0,-1 0 0 0 0,1 0 0 0 0,-1-1-1 0 0,1 1 1 0 0,0 0 0 0 0,-1-1 0 0 0,1 0-1 0 0,0 1 1 0 0,-1-1 0 0 0,1 0 0 0 0,0 0-1 0 0,0 0 1 0 0,-1 0 0 0 0,1 0 0 0 0,0 0 0 0 0,0 0-1 0 0,-1-1 1 0 0,1 1 0 0 0,0 0 0 0 0,-1-1-1 0 0,1 0 1 0 0,0 1 0 0 0,-1-1 0 0 0,1 0-1 0 0,-1 0 1 0 0,1 0 0 0 0,-1 0 0 0 0,2-1-1 0 0,-2 0 5 0 0,0 0-1 0 0,1 0 0 0 0,-1 0 0 0 0,0 0 0 0 0,0-1 0 0 0,-1 1 0 0 0,1 0 0 0 0,0 0 0 0 0,-1-1 0 0 0,1 1 0 0 0,-1 0 0 0 0,0-1 0 0 0,0-3 0 0 0,-5-34 3 0 0,1 16-17 0 0,2 5 2 0 0,-1-30-1 0 0,3 45 5 0 0,0 1 1 0 0,0-1 0 0 0,1 0 0 0 0,-1 1-1 0 0,1-1 1 0 0,0 1 0 0 0,0 0 0 0 0,1-1-1 0 0,-1 1 1 0 0,1 0 0 0 0,2-4 0 0 0,-3 5 2 0 0,0 1-1 0 0,1-1 1 0 0,-1 1 0 0 0,1 0 0 0 0,0 0-1 0 0,-1 0 1 0 0,1 0 0 0 0,0 0 0 0 0,0 0-1 0 0,-1 0 1 0 0,1 0 0 0 0,0 1 0 0 0,0-1-1 0 0,0 1 1 0 0,0-1 0 0 0,0 1 0 0 0,0 0-1 0 0,0 0 1 0 0,0 0 0 0 0,0 0 0 0 0,0 0-1 0 0,0 0 1 0 0,0 0 0 0 0,0 1 0 0 0,0-1-1 0 0,0 1 1 0 0,2 0 0 0 0,7 3-4 0 0,1 0 0 0 0,-1 1 0 0 0,13 8 0 0 0,-17-9-14 0 0,199 127 217 0 0,-57-34-1801 0 0,-123-80 312 0 0,-3 4-405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5.207"/>
    </inkml:context>
    <inkml:brush xml:id="br0">
      <inkml:brushProperty name="width" value="0.05" units="cm"/>
      <inkml:brushProperty name="height" value="0.05" units="cm"/>
    </inkml:brush>
  </inkml:definitions>
  <inkml:trace contextRef="#ctx0" brushRef="#br0">4 675 7805 0 0,'-2'17'377'0'0,"2"-13"-49"0"0,-1-1-1 0 0,1 1 1 0 0,0 0 0 0 0,0-1-1 0 0,0 1 1 0 0,1-1 0 0 0,-1 1-1 0 0,2 6 1 0 0,0-11 36 0 0,-1-1-1 0 0,0 1 1 0 0,1 0-1 0 0,-1-1 1 0 0,0 1-1 0 0,0-1 1 0 0,0 1-1 0 0,0-1 1 0 0,0 0-1 0 0,0 1 1 0 0,1-3 0 0 0,24-37-57 0 0,4 6-293 0 0,-2-2 0 0 0,37-63 0 0 0,-15 7-71 0 0,-4-2 0 0 0,55-167 1 0 0,-95 247 40 0 0,-4 10-2 0 0,0 1 0 0 0,-1 0 0 0 0,0 0 0 0 0,0-1 0 0 0,1-5 0 0 0,-3 17-239 0 0,-1 1 1 0 0,0-1-1 0 0,-1 1 1 0 0,-3 6 0 0 0,-20 46-4492 0 0,20-47 3306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17.880"/>
    </inkml:context>
    <inkml:brush xml:id="br0">
      <inkml:brushProperty name="width" value="0.05" units="cm"/>
      <inkml:brushProperty name="height" value="0.05" units="cm"/>
    </inkml:brush>
  </inkml:definitions>
  <inkml:trace contextRef="#ctx0" brushRef="#br0">129 224 6909 0 0,'1'0'23'0'0,"-1"0"-1"0"0,0 0 1 0 0,1-1 0 0 0,-1 1 0 0 0,0 0 0 0 0,1 0 0 0 0,-1 0 0 0 0,0-1 0 0 0,1 1 0 0 0,-1 0 0 0 0,0 0 0 0 0,0-1 0 0 0,1 1-1 0 0,-1 0 1 0 0,0-1 0 0 0,0 1 0 0 0,0 0 0 0 0,1-1 0 0 0,-1 1 0 0 0,0-1 0 0 0,0 1 0 0 0,0 0 0 0 0,0-1 0 0 0,0 1 0 0 0,0 0-1 0 0,0-1 1 0 0,0 1 0 0 0,0-1 0 0 0,0 0 0 0 0,-10 0 1596 0 0,7 1-1437 0 0,0 1 0 0 0,0-1 1 0 0,1 1-1 0 0,-1 0 0 0 0,0 0 0 0 0,1 0 0 0 0,-1 0 0 0 0,1 0 0 0 0,-5 4 0 0 0,-3 5-46 0 0,0 1 0 0 0,1 1 0 0 0,1-1 0 0 0,0 1-1 0 0,0 1 1 0 0,1-1 0 0 0,1 1 0 0 0,0 1 0 0 0,1-1-1 0 0,0 1 1 0 0,1 0 0 0 0,-3 23 0 0 0,6-35-159 0 0,1 0-1 0 0,0 0 1 0 0,0 0 0 0 0,0 0 0 0 0,0-1-1 0 0,1 1 1 0 0,-1 0 0 0 0,0 0 0 0 0,1 0 0 0 0,-1-1-1 0 0,1 1 1 0 0,0 0 0 0 0,-1 0 0 0 0,1-1-1 0 0,0 1 1 0 0,0-1 0 0 0,0 1 0 0 0,0-1-1 0 0,0 1 1 0 0,1-1 0 0 0,-1 0 0 0 0,0 1 0 0 0,1-1-1 0 0,-1 0 1 0 0,1 0 0 0 0,-1 0 0 0 0,1 0-1 0 0,-1 0 1 0 0,1 0 0 0 0,0-1 0 0 0,0 1-1 0 0,-1 0 1 0 0,1-1 0 0 0,0 1 0 0 0,0-1 0 0 0,0 0-1 0 0,-1 0 1 0 0,1 0 0 0 0,0 0 0 0 0,3 0-1 0 0,5 0-455 0 0,0-1 0 0 0,0 0-1 0 0,0-1 1 0 0,0 0-1 0 0,-1 0 1 0 0,12-5-1 0 0,-5 1 62 0 0,5-1-277 0 0,28-15 1 0 0,-43 19 646 0 0,0 0 1 0 0,-1-1 0 0 0,1 0 0 0 0,-1 0 0 0 0,0 0 0 0 0,0-1-1 0 0,0 0 1 0 0,0 0 0 0 0,4-7 0 0 0,-6 8 107 0 0,0 0 1 0 0,-1 0-1 0 0,0 0 0 0 0,1 0 1 0 0,-2-1-1 0 0,4-7 1 0 0,-5 11 17 0 0,0-1 1 0 0,0 0 0 0 0,0 0 0 0 0,0 1 0 0 0,0-1 0 0 0,0 0 0 0 0,0 0 0 0 0,0 1 0 0 0,-1-1 0 0 0,1 0 0 0 0,-1 0 0 0 0,1 1-1 0 0,-1-1 1 0 0,0 1 0 0 0,0-1 0 0 0,0 0 0 0 0,0 1 0 0 0,0 0 0 0 0,0-1 0 0 0,0 1 0 0 0,-1-2 0 0 0,-2-3 1304 0 0,8 6-93 0 0,10 12 264 0 0,-13-12-1545 0 0,0 0 0 0 0,0 1 0 0 0,1-1 0 0 0,-1 0 0 0 0,0 0 0 0 0,1 0 0 0 0,-1 0 0 0 0,0 0 0 0 0,1 0 0 0 0,-1-1 0 0 0,0 1 0 0 0,0 0 0 0 0,1-1 0 0 0,-1 1 0 0 0,0-1 0 0 0,0 1 0 0 0,1-1 0 0 0,-1 0 0 0 0,0 1 0 0 0,0-1 0 0 0,0 0 0 0 0,2-1 0 0 0,0 0-12 0 0,1-1 0 0 0,-1 1 1 0 0,0 0-1 0 0,1-1 0 0 0,-1 0 0 0 0,0 0 0 0 0,0 0 1 0 0,2-4-1 0 0,-1-1-17 0 0,5-15-122 0 0,-9 22 128 0 0,0 1 1 0 0,0-1-1 0 0,0 0 0 0 0,-1 1 1 0 0,1-1-1 0 0,0 0 0 0 0,0 1 1 0 0,-1-1-1 0 0,1 1 0 0 0,0-1 1 0 0,-1 1-1 0 0,1-1 0 0 0,0 0 1 0 0,-1 1-1 0 0,1-1 1 0 0,-1 1-1 0 0,1 0 0 0 0,-1-1 1 0 0,1 1-1 0 0,-1-1 0 0 0,1 1 1 0 0,-1 0-1 0 0,0-1 0 0 0,1 1 1 0 0,-1 0-1 0 0,1 0 0 0 0,-1-1 1 0 0,0 1-1 0 0,1 0 0 0 0,-1 0 1 0 0,0 0-1 0 0,1 0 0 0 0,-2 0 1 0 0,-5-2-83 0 0,-1 1 0 0 0,1 0 0 0 0,-1 0 0 0 0,0 1 0 0 0,1 0 0 0 0,-1 0 0 0 0,1 1 1 0 0,-1 0-1 0 0,-9 2 0 0 0,14-2 104 0 0,0 0 0 0 0,-1 1 1 0 0,1-1-1 0 0,0 1 0 0 0,0-1 1 0 0,1 1-1 0 0,-1 0 0 0 0,0 0 1 0 0,0 0-1 0 0,1 1 0 0 0,0-1 1 0 0,-1 1-1 0 0,1-1 0 0 0,0 1 0 0 0,0 0 1 0 0,0 0-1 0 0,1-1 0 0 0,-1 2 1 0 0,1-1-1 0 0,-1 0 0 0 0,1 0 1 0 0,0 0-1 0 0,-1 5 0 0 0,1 1 73 0 0,-1-1 0 0 0,2 1 0 0 0,-1 0 0 0 0,1 0 0 0 0,0-1 0 0 0,1 1 0 0 0,0 0 0 0 0,0-1 0 0 0,1 1 0 0 0,0 0 0 0 0,6 13 0 0 0,-7-18-59 0 0,1-1 1 0 0,-1 0-1 0 0,1 0 1 0 0,-1 0-1 0 0,1 0 1 0 0,0 0 0 0 0,1 0-1 0 0,-1 0 1 0 0,0 0-1 0 0,1-1 1 0 0,-1 1-1 0 0,1-1 1 0 0,0 0-1 0 0,0 0 1 0 0,0 0-1 0 0,0 0 1 0 0,0 0 0 0 0,0-1-1 0 0,0 1 1 0 0,1-1-1 0 0,-1 0 1 0 0,0 0-1 0 0,1 0 1 0 0,-1-1-1 0 0,1 1 1 0 0,-1-1-1 0 0,1 0 1 0 0,0 0 0 0 0,-1 0-1 0 0,1 0 1 0 0,5-1-1 0 0,0-1-102 0 0,0-1 1 0 0,0 0-1 0 0,0 0 0 0 0,-1 0 1 0 0,1-1-1 0 0,-1-1 0 0 0,0 1 0 0 0,0-2 1 0 0,0 1-1 0 0,8-8 0 0 0,4-6-660 0 0,-1-1 0 0 0,19-25-1 0 0,27-29-1140 0 0,-57 66 1810 0 0,-1-1 1 0 0,0-1-1 0 0,0 1 1 0 0,-1-1-1 0 0,-1 0 0 0 0,1 0 1 0 0,-1-1-1 0 0,-1 0 0 0 0,0 0 1 0 0,-1 0-1 0 0,0 0 0 0 0,-1 0 1 0 0,0-1-1 0 0,0 1 0 0 0,-1-1 1 0 0,-1 1-1 0 0,0-1 1 0 0,-1 0-1 0 0,-2-12 0 0 0,3 24 79 0 0,0 0-1 0 0,0-1 1 0 0,0 1-1 0 0,0-1 1 0 0,0 1-1 0 0,0-1 1 0 0,0 1-1 0 0,0-1 1 0 0,0 1 0 0 0,-1 0-1 0 0,1-1 1 0 0,0 1-1 0 0,0-1 1 0 0,-1 1-1 0 0,1 0 1 0 0,0-1-1 0 0,0 1 1 0 0,-1 0-1 0 0,1-1 1 0 0,0 1-1 0 0,-1 0 1 0 0,1-1-1 0 0,-1 1 1 0 0,1 0-1 0 0,0 0 1 0 0,-1-1-1 0 0,1 1 1 0 0,-1 0-1 0 0,1 0 1 0 0,-1 0 0 0 0,1 0-1 0 0,-1 0 1 0 0,0 0 7 0 0,0 0 0 0 0,-1 0 0 0 0,1 1 0 0 0,0-1 0 0 0,0 0 1 0 0,0 1-1 0 0,-1 0 0 0 0,1-1 0 0 0,0 1 0 0 0,0 0 0 0 0,0-1 1 0 0,-1 2-1 0 0,-30 31 373 0 0,28-28-285 0 0,-5 5 28 0 0,0 1 0 0 0,1-1 0 0 0,0 2 0 0 0,0-1 0 0 0,1 1-1 0 0,1 0 1 0 0,0 1 0 0 0,0-1 0 0 0,2 1 0 0 0,-1 0 0 0 0,-3 21 0 0 0,8-26-183 0 0,1 1 0 0 0,-1-1 0 0 0,2 1-1 0 0,-1-1 1 0 0,1 1 0 0 0,0-1 0 0 0,1 0 0 0 0,0 0 0 0 0,0 0 0 0 0,1 0 0 0 0,0-1 0 0 0,0 1 0 0 0,1-1 0 0 0,-1 0 0 0 0,8 8-1 0 0,-2-4-529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5.536"/>
    </inkml:context>
    <inkml:brush xml:id="br0">
      <inkml:brushProperty name="width" value="0.05" units="cm"/>
      <inkml:brushProperty name="height" value="0.05" units="cm"/>
    </inkml:brush>
  </inkml:definitions>
  <inkml:trace contextRef="#ctx0" brushRef="#br0">52 254 11377 0 0,'-3'-7'231'0'0,"-1"-1"0"0"0,0 1-1 0 0,-9-12 1 0 0,1 1 504 0 0,10 15-664 0 0,0 1 0 0 0,1-1-1 0 0,-1 0 1 0 0,0 0 0 0 0,1 0-1 0 0,0 0 1 0 0,0 0 0 0 0,0 0-1 0 0,0-1 1 0 0,0 1 0 0 0,1 0-1 0 0,-1 0 1 0 0,1-1 0 0 0,0 1 0 0 0,0 0-1 0 0,0 0 1 0 0,1-1 0 0 0,-1 1-1 0 0,1 0 1 0 0,0 0 0 0 0,0-1-1 0 0,1-2 1 0 0,1 1-72 0 0,0-1 1 0 0,1 1-1 0 0,0 0 1 0 0,0 0-1 0 0,0 0 0 0 0,0 1 1 0 0,1-1-1 0 0,0 1 0 0 0,0 0 1 0 0,8-4-1 0 0,7-5-11 0 0,32-16-1 0 0,-44 26 23 0 0,0-1-1 0 0,1 1 1 0 0,-1 0-1 0 0,1 1 1 0 0,-1-1-1 0 0,1 2 1 0 0,11-2-1 0 0,-16 4 61 0 0,0-1-1 0 0,0 1 1 0 0,0 0 0 0 0,0 0-1 0 0,0 0 1 0 0,0 1-1 0 0,0-1 1 0 0,0 1-1 0 0,-1 0 1 0 0,1 0-1 0 0,-1 0 1 0 0,1 1-1 0 0,-1-1 1 0 0,0 1 0 0 0,0 0-1 0 0,0 0 1 0 0,0 0-1 0 0,-1 0 1 0 0,1 0-1 0 0,-1 1 1 0 0,4 5-1 0 0,4 9 213 0 0,-2 0 0 0 0,1 0 0 0 0,5 22-1 0 0,-11-31-237 0 0,41 131-531 0 0,-35-96-1487 0 0,-5-22 502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6.143"/>
    </inkml:context>
    <inkml:brush xml:id="br0">
      <inkml:brushProperty name="width" value="0.05" units="cm"/>
      <inkml:brushProperty name="height" value="0.05" units="cm"/>
    </inkml:brush>
  </inkml:definitions>
  <inkml:trace contextRef="#ctx0" brushRef="#br0">36 1219 10849 0 0,'-6'-1'227'0'0,"-24"-5"1865"0"0,40 2-1898 0 0,34-15-102 0 0,0 1 0 0 0,2 2 0 0 0,59-12 0 0 0,366-73 139 0 0,45-11-134 0 0,981-215 485 0 0,-73 2 777 0 0,-1326 299-1237 0 0,600-179 1306 0 0,-688 202-1386 0 0,-7 2-21 0 0,0 0 0 0 0,0 0 0 0 0,-1 0-1 0 0,1 0 1 0 0,0 0 0 0 0,0 0 0 0 0,0-1 0 0 0,-1 1-1 0 0,1-1 1 0 0,-1 0 0 0 0,1 0 0 0 0,-1 0-1 0 0,3-4 1 0 0,-5 6-18 0 0,0 0-1 0 0,0 0 0 0 0,0 0 0 0 0,0 0 1 0 0,0 0-1 0 0,0 0 0 0 0,1-1 0 0 0,-1 1 1 0 0,0 0-1 0 0,-1 0 0 0 0,1 0 0 0 0,0 0 1 0 0,0 0-1 0 0,0 0 0 0 0,0-1 0 0 0,0 1 1 0 0,0 0-1 0 0,0 0 0 0 0,0 0 0 0 0,0 0 1 0 0,0 0-1 0 0,0 0 0 0 0,0 0 0 0 0,0 0 1 0 0,0 0-1 0 0,0-1 0 0 0,0 1 1 0 0,0 0-1 0 0,-1 0 0 0 0,1 0 0 0 0,0 0 1 0 0,0 0-1 0 0,0 0 0 0 0,0 0 0 0 0,0 0 1 0 0,0 0-1 0 0,0 0 0 0 0,0 0 0 0 0,-1 0 1 0 0,1 0-1 0 0,0 0 0 0 0,0 0 0 0 0,0 0 1 0 0,0 0-1 0 0,0 0 0 0 0,0 0 0 0 0,0 0 1 0 0,-1 0-1 0 0,1 0 0 0 0,-11 0 39 0 0,-10 3-11 0 0,-48 14-36 0 0,-114 44 0 0 0,173-56 45 0 0,4-2-684 0 0,9-6-872 0 0,-2 2 1168 0 0,0 0 1 0 0,0 0-1 0 0,0 0 0 0 0,0 0 1 0 0,0 0-1 0 0,0-1 1 0 0,0 1-1 0 0,0 0 1 0 0,0 0-1 0 0,0-3 0 0 0,2-5-1278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6.467"/>
    </inkml:context>
    <inkml:brush xml:id="br0">
      <inkml:brushProperty name="width" value="0.05" units="cm"/>
      <inkml:brushProperty name="height" value="0.05" units="cm"/>
    </inkml:brush>
  </inkml:definitions>
  <inkml:trace contextRef="#ctx0" brushRef="#br0">27 1 9909 0 0,'-1'0'72'0'0,"0"1"0"0"0,-1-1 0 0 0,1 1-1 0 0,-1-1 1 0 0,1 1 0 0 0,0 0 0 0 0,-1-1 0 0 0,1 1 0 0 0,0 0 0 0 0,0 0 0 0 0,0 0 0 0 0,0 0 0 0 0,0 0-1 0 0,0 0 1 0 0,0 0 0 0 0,0 1 0 0 0,0-1 0 0 0,0 0 0 0 0,0 0 0 0 0,1 1 0 0 0,-1-1 0 0 0,1 1-1 0 0,-1-1 1 0 0,1 0 0 0 0,-1 1 0 0 0,1-1 0 0 0,0 1 0 0 0,-1 2 0 0 0,1-3-15 0 0,0 1 1 0 0,0 0 0 0 0,0 0-1 0 0,0-1 1 0 0,0 1 0 0 0,1 0-1 0 0,-1-1 1 0 0,0 1-1 0 0,1 0 1 0 0,-1-1 0 0 0,1 1-1 0 0,0 0 1 0 0,-1-1 0 0 0,1 1-1 0 0,0-1 1 0 0,0 1-1 0 0,0-1 1 0 0,0 0 0 0 0,0 1-1 0 0,0-1 1 0 0,0 0-1 0 0,1 0 1 0 0,-1 0 0 0 0,0 0-1 0 0,3 2 1 0 0,11 3-44 0 0,1-1-1 0 0,-1-1 1 0 0,1 0 0 0 0,0-1-1 0 0,27 2 1 0 0,-19-3-8 0 0,42 11 1 0 0,-59-11 40 0 0,0 1 0 0 0,0-1 0 0 0,0 1 1 0 0,0 1-1 0 0,-1-1 0 0 0,1 1 0 0 0,-1 0 0 0 0,0 1 1 0 0,0-1-1 0 0,5 7 0 0 0,-7-8 54 0 0,-1 1 0 0 0,1 0-1 0 0,-1 1 1 0 0,0-1 0 0 0,-1 0 0 0 0,1 1-1 0 0,-1-1 1 0 0,0 1 0 0 0,0 0 0 0 0,0 0 0 0 0,-1 0-1 0 0,1 0 1 0 0,-1 0 0 0 0,0 5 0 0 0,-1-2 39 0 0,0 0 1 0 0,0-1 0 0 0,-1 1-1 0 0,0 0 1 0 0,0-1 0 0 0,-1 1-1 0 0,0-1 1 0 0,-5 12-1 0 0,-1-1-241 0 0,-1 0 0 0 0,-1-1-1 0 0,-1 0 1 0 0,0-1-1 0 0,-1 0 1 0 0,-22 22-1 0 0,-4-1-1250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12:19.462"/>
    </inkml:context>
    <inkml:brush xml:id="br0">
      <inkml:brushProperty name="width" value="0.05" units="cm"/>
      <inkml:brushProperty name="height" value="0.05" units="cm"/>
    </inkml:brush>
  </inkml:definitions>
  <inkml:trace contextRef="#ctx0" brushRef="#br0">21 40 9773 0 0,'-1'-1'99'0'0,"-1"1"0"0"0,1-1 0 0 0,0 1 0 0 0,0-1 0 0 0,0 0 0 0 0,0 1 0 0 0,0-1 0 0 0,0 0-1 0 0,0 0 1 0 0,0 0 0 0 0,0 0 0 0 0,0 0 0 0 0,0 0 0 0 0,1 0 0 0 0,-1 0 0 0 0,0 0 0 0 0,1 0 0 0 0,-1 0 0 0 0,1-1 0 0 0,-1 1 0 0 0,1 0 0 0 0,-1 0 0 0 0,1-1 0 0 0,0 1 0 0 0,0 0 0 0 0,0-1 0 0 0,-1 1 0 0 0,2-2-1 0 0,5-6 45 0 0,-3 10-793 0 0,-4 5-551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24:44.773"/>
    </inkml:context>
    <inkml:brush xml:id="br0">
      <inkml:brushProperty name="width" value="0.1" units="cm"/>
      <inkml:brushProperty name="height" value="0.1" units="cm"/>
    </inkml:brush>
  </inkml:definitions>
  <inkml:trace contextRef="#ctx0" brushRef="#br0">0 0 24575,'0'6'0,"0"4"0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48.701"/>
    </inkml:context>
    <inkml:brush xml:id="br0">
      <inkml:brushProperty name="width" value="0.1" units="cm"/>
      <inkml:brushProperty name="height" value="0.1" units="cm"/>
    </inkml:brush>
  </inkml:definitions>
  <inkml:trace contextRef="#ctx0" brushRef="#br0">315 505 7841 0 0,'-27'-2'-64'0'0,"13"1"19"0"0,0-1 0 0 0,0 0 0 0 0,-16-4 0 0 0,27 5 53 0 0,-1 0-1 0 0,1-1 0 0 0,0 1 1 0 0,0 0-1 0 0,0-1 0 0 0,0 0 1 0 0,0 0-1 0 0,0 0 1 0 0,1 0-1 0 0,-1 0 0 0 0,1 0 1 0 0,-1-1-1 0 0,1 1 0 0 0,0-1 1 0 0,0 0-1 0 0,0 1 1 0 0,0-1-1 0 0,-1-4 0 0 0,1 4 29 0 0,1 0-1 0 0,0 0 1 0 0,0-1-1 0 0,1 1 0 0 0,-1 0 1 0 0,1 0-1 0 0,-1 0 1 0 0,1 0-1 0 0,0 0 0 0 0,0-1 1 0 0,0 1-1 0 0,1 0 1 0 0,-1 0-1 0 0,1 0 0 0 0,0 0 1 0 0,0 0-1 0 0,0 0 1 0 0,0 0-1 0 0,0 0 0 0 0,1 0 1 0 0,-1 0-1 0 0,4-4 1 0 0,0 1 192 0 0,1 0 0 0 0,-1 0 0 0 0,1 0 0 0 0,0 0 0 0 0,1 1 1 0 0,0 0-1 0 0,7-4 0 0 0,-4 6 689 0 0,-9 10-189 0 0,-12 13 141 0 0,2-11-615 0 0,0 1 1 0 0,0 1 0 0 0,1 0 0 0 0,0 0 0 0 0,-6 14 0 0 0,-29 65 454 0 0,24-48-516 0 0,8-15-147 0 0,1 0 0 0 0,2 1 0 0 0,0 0-1 0 0,2 0 1 0 0,1 0 0 0 0,-2 42 0 0 0,9 177-35 0 0,2-159 20 0 0,18 201 1 0 0,0 11 68 0 0,-21-234-83 0 0,-3-1 0 0 0,-16 105 0 0 0,9-119-7 0 0,-22 71-1 0 0,16-74-44 0 0,-14 88 0 0 0,28-134 32 0 0,1 0 0 0 0,0 1 0 0 0,0-1 0 0 0,-1 0 0 0 0,1 1 0 0 0,1-1 0 0 0,-1 0 0 0 0,0 0-1 0 0,1 1 1 0 0,-1-1 0 0 0,1 0 0 0 0,-1 0 0 0 0,1 0 0 0 0,0 1 0 0 0,0-1 0 0 0,0 0 0 0 0,0 0 0 0 0,1 0 0 0 0,-1-1 0 0 0,2 3 0 0 0,0-2-4 0 0,-1 1 0 0 0,1-1 0 0 0,0 0-1 0 0,0-1 1 0 0,0 1 0 0 0,0-1 0 0 0,0 1 0 0 0,0-1 0 0 0,1 0 0 0 0,-1 0-1 0 0,0 0 1 0 0,4 0 0 0 0,9 1-41 0 0,-1-2 1 0 0,1 1-1 0 0,-1-2 0 0 0,27-4 0 0 0,258-45-395 0 0,9-1 352 0 0,177-23 105 0 0,1861-25 1093 0 0,-2137 105-1103 0 0,849 7 61 0 0,-1032-14-59 0 0,7 2 8 0 0,-1-2-1 0 0,1-2 1 0 0,0-1-1 0 0,64-16 1 0 0,-96 20-14 0 0,0-1 0 0 0,1 0 0 0 0,-1 0 0 0 0,0 1 0 0 0,0-1 0 0 0,1 0 0 0 0,-1-1 0 0 0,0 1 0 0 0,0 0 0 0 0,0-1 0 0 0,0 1 0 0 0,-1-1 0 0 0,1 0 0 0 0,0 1 0 0 0,-1-1 0 0 0,1 0 0 0 0,-1 0 0 0 0,0 0 0 0 0,1 0 0 0 0,-1 0 1 0 0,0 0-1 0 0,0-1 0 0 0,1-2 0 0 0,-2 1-1 0 0,0-1 0 0 0,0 1 1 0 0,0-1-1 0 0,-1 1 0 0 0,0-1 1 0 0,1 1-1 0 0,-2-1 0 0 0,1 1 1 0 0,0 0-1 0 0,-1 0 0 0 0,-3-6 0 0 0,-58-113-47 0 0,6 14-122 0 0,31 50-32 0 0,4-2-1 0 0,1 0 1 0 0,4-2-1 0 0,-10-67 0 0 0,9 2-352 0 0,-1-135-1 0 0,18-328 92 0 0,3 552 465 0 0,15-173-82 0 0,-12 183 77 0 0,0 1 0 0 0,2 0-1 0 0,1 0 1 0 0,1 0 0 0 0,16-32 0 0 0,-12 40-25 0 0,-26 36-92 0 0,-6 3 129 0 0,-1-1 0 0 0,0-1 1 0 0,-1-1-1 0 0,-1 0 0 0 0,0-2 0 0 0,-1 0 0 0 0,-41 16 1 0 0,22-14 0 0 0,0-2 0 0 0,-1-1 0 0 0,-79 11 1 0 0,-425 16 90 0 0,344-32-76 0 0,-2001 66-20 0 0,2005-73-188 0 0,-92 2-297 0 0,187-9-1331 0 0,107 11 780 0 0,7 1 352 0 0,-5-5 487 0 0,1-1-1 0 0,-1 1 0 0 0,1-1 1 0 0,0 0-1 0 0,-1-1 0 0 0,1 1 1 0 0,-1-1-1 0 0,1 0 0 0 0,8-3 1 0 0,10-2-301 0 0,1 2-175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49.114"/>
    </inkml:context>
    <inkml:brush xml:id="br0">
      <inkml:brushProperty name="width" value="0.1" units="cm"/>
      <inkml:brushProperty name="height" value="0.1" units="cm"/>
    </inkml:brush>
  </inkml:definitions>
  <inkml:trace contextRef="#ctx0" brushRef="#br0">131 35 6377 0 0,'8'-34'348'0'0,"-10"43"-102"0"0,0 1-1 0 0,1-1 1 0 0,0 1-1 0 0,0 12 1 0 0,-1 15 104 0 0,-4 20-100 0 0,-2-1-1 0 0,-3 0 1 0 0,-34 101 0 0 0,26-112-271 0 0,9-23-469 0 0,1 0-1 0 0,-8 33 0 0 0,13-40-121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49.514"/>
    </inkml:context>
    <inkml:brush xml:id="br0">
      <inkml:brushProperty name="width" value="0.1" units="cm"/>
      <inkml:brushProperty name="height" value="0.1" units="cm"/>
    </inkml:brush>
  </inkml:definitions>
  <inkml:trace contextRef="#ctx0" brushRef="#br0">165 1 7613 0 0,'-7'14'228'0'0,"-3"4"273"0"0,-1 0 0 0 0,-26 32 0 0 0,-7 10 225 0 0,35-45-642 0 0,2-1 1 0 0,-1 2 0 0 0,2-1 0 0 0,0 1-1 0 0,1 0 1 0 0,-4 20 0 0 0,7-26-44 0 0,0 0 1 0 0,1 0-1 0 0,0 0 0 0 0,1 1 1 0 0,0-1-1 0 0,1 0 1 0 0,0 1-1 0 0,1-1 0 0 0,0 0 1 0 0,0 0-1 0 0,5 12 1 0 0,-5-18-29 0 0,0 0 0 0 0,-1 0-1 0 0,1-1 1 0 0,1 1 0 0 0,-1-1 0 0 0,0 1 0 0 0,1-1 0 0 0,0 0 0 0 0,0 0 0 0 0,0 0 0 0 0,0-1 0 0 0,0 1 0 0 0,0-1 0 0 0,1 1-1 0 0,-1-1 1 0 0,7 3 0 0 0,-4-3-8 0 0,-1-1 0 0 0,1 1 0 0 0,-1-1-1 0 0,1-1 1 0 0,-1 1 0 0 0,1-1 0 0 0,0 1-1 0 0,-1-2 1 0 0,1 1 0 0 0,0-1-1 0 0,5-1 1 0 0,1 0-9 0 0,-1-2-1 0 0,1 1 0 0 0,-1-2 1 0 0,0 1-1 0 0,0-1 0 0 0,-1-1 1 0 0,1 0-1 0 0,-1-1 0 0 0,0 0 1 0 0,15-15-1 0 0,-17 14-6 0 0,0-2 1 0 0,-1 1-1 0 0,0-1 1 0 0,0 0-1 0 0,-1-1 1 0 0,0 0-1 0 0,-1 1 1 0 0,0-2-1 0 0,-1 1 1 0 0,3-14-1 0 0,-5 19 7 0 0,-1-1 0 0 0,0 1-1 0 0,0-1 1 0 0,0 1 0 0 0,-1-1 0 0 0,0 0-1 0 0,0 1 1 0 0,-1-1 0 0 0,0 1 0 0 0,0-1-1 0 0,0 1 1 0 0,-1-1 0 0 0,0 1 0 0 0,0 0 0 0 0,-1-1-1 0 0,1 1 1 0 0,-2 1 0 0 0,1-1 0 0 0,-8-10-1 0 0,10 15 0 0 0,0 0-1 0 0,0-1 0 0 0,0 1 1 0 0,-1 0-1 0 0,1 0 0 0 0,0 0 1 0 0,-1 0-1 0 0,1 0 0 0 0,-1 1 1 0 0,1-1-1 0 0,-1 0 0 0 0,1 1 1 0 0,-1-1-1 0 0,1 1 0 0 0,-1-1 1 0 0,0 1-1 0 0,1 0 0 0 0,-1 0 1 0 0,0 0-1 0 0,-2 0 0 0 0,0 0 0 0 0,0 1 0 0 0,1 0 0 0 0,-1 0 0 0 0,1 0 0 0 0,-1 1 0 0 0,1-1 0 0 0,0 1 0 0 0,0-1 0 0 0,-4 4 0 0 0,-4 3-52 0 0,1 0 1 0 0,0 1-1 0 0,0 1 1 0 0,-9 11-1 0 0,14-15-83 0 0,1 0 1 0 0,0 0-1 0 0,1 0 1 0 0,-1 0-1 0 0,1 0 0 0 0,0 0 1 0 0,-3 10-1 0 0,6-15 86 0 0,-1 0 0 0 0,1 0 0 0 0,0 1 0 0 0,-1-1 0 0 0,1 0 0 0 0,0 1 0 0 0,0-1 0 0 0,0 0 0 0 0,0 0 0 0 0,0 1 0 0 0,0-1 0 0 0,0 0 0 0 0,0 1 0 0 0,1-1 0 0 0,-1 0 0 0 0,0 0 0 0 0,1 1 0 0 0,-1-1 0 0 0,1 0 0 0 0,-1 0 0 0 0,1 0 0 0 0,0 0 0 0 0,0 0 0 0 0,-1 0 0 0 0,1 0 0 0 0,0 0 0 0 0,0 0 0 0 0,0 0 0 0 0,0 0 0 0 0,0 0 0 0 0,0-1 0 0 0,0 1 0 0 0,0 0 0 0 0,0-1 0 0 0,0 1 0 0 0,1-1 0 0 0,-1 1 0 0 0,0-1 0 0 0,0 1 0 0 0,1-1 0 0 0,-1 0 0 0 0,0 0 0 0 0,0 0 0 0 0,1 1 0 0 0,1-2 0 0 0,13 3-476 0 0,0 0-127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49.901"/>
    </inkml:context>
    <inkml:brush xml:id="br0">
      <inkml:brushProperty name="width" value="0.1" units="cm"/>
      <inkml:brushProperty name="height" value="0.1" units="cm"/>
    </inkml:brush>
  </inkml:definitions>
  <inkml:trace contextRef="#ctx0" brushRef="#br0">214 144 7969 0 0,'0'-2'65'0'0,"0"0"-1"0"0,0 0 1 0 0,0 0 0 0 0,0 0 0 0 0,0 0 0 0 0,-1 0-1 0 0,1 0 1 0 0,0 0 0 0 0,-1 0 0 0 0,0 0 0 0 0,0 0-1 0 0,1 0 1 0 0,-1 1 0 0 0,0-1 0 0 0,0 0 0 0 0,0 1-1 0 0,-1-1 1 0 0,1 1 0 0 0,0-1 0 0 0,-1 1 0 0 0,1-1-1 0 0,-1 1 1 0 0,1 0 0 0 0,-1 0 0 0 0,0 0 0 0 0,1 0-1 0 0,-1 0 1 0 0,0 0 0 0 0,0 0 0 0 0,0 0 0 0 0,0 1-1 0 0,0-1 1 0 0,1 1 0 0 0,-1 0 0 0 0,0-1 0 0 0,-3 1-1 0 0,-2 0 97 0 0,0 0 0 0 0,0 0 0 0 0,0 1 0 0 0,1 0 0 0 0,-1 1 0 0 0,0-1 0 0 0,0 1 0 0 0,1 0 0 0 0,-9 5 0 0 0,8-4-142 0 0,1 1 0 0 0,0 0 0 0 0,0 0 1 0 0,0 1-1 0 0,1-1 0 0 0,-1 1 0 0 0,1 0 0 0 0,1 1 1 0 0,-1 0-1 0 0,1-1 0 0 0,0 1 0 0 0,0 1 1 0 0,0-1-1 0 0,1 0 0 0 0,0 1 0 0 0,0 0 0 0 0,1 0 1 0 0,0 0-1 0 0,0 0 0 0 0,0 0 0 0 0,1 0 0 0 0,0 14 1 0 0,0-9-10 0 0,1 0 1 0 0,0 1-1 0 0,1-1 1 0 0,1 0 0 0 0,0 0-1 0 0,1 0 1 0 0,0 0-1 0 0,0 0 1 0 0,1-1-1 0 0,1 0 1 0 0,0 1 0 0 0,13 20-1 0 0,-14-27-6 0 0,0-1 0 0 0,0 1 0 0 0,0-1 1 0 0,0 1-1 0 0,1-1 0 0 0,-1 0 0 0 0,1-1 0 0 0,0 1 0 0 0,0-1 0 0 0,1 0 0 0 0,7 4 0 0 0,-9-6-3 0 0,-1 0-1 0 0,0 0 1 0 0,1 0-1 0 0,-1 0 1 0 0,1-1-1 0 0,0 0 1 0 0,-1 1-1 0 0,1-1 0 0 0,-1 0 1 0 0,1-1-1 0 0,0 1 1 0 0,-1-1-1 0 0,1 1 1 0 0,-1-1-1 0 0,0 0 1 0 0,1 0-1 0 0,-1-1 0 0 0,1 1 1 0 0,-1-1-1 0 0,5-2 1 0 0,3-4-45 0 0,0-1-1 0 0,-1 1 1 0 0,0-2 0 0 0,0 1-1 0 0,-1-2 1 0 0,0 1 0 0 0,-1-1-1 0 0,0 0 1 0 0,-1-1 0 0 0,0 0-1 0 0,0 0 1 0 0,-2 0 0 0 0,1-1-1 0 0,-2 0 1 0 0,0 0 0 0 0,0 0 0 0 0,-1 0-1 0 0,-1-1 1 0 0,0 0 0 0 0,-1 1-1 0 0,0-1 1 0 0,-1 0 0 0 0,-1 1-1 0 0,0-1 1 0 0,-5-19 0 0 0,6 31 43 0 0,-5-16-10 0 0,0-1 1 0 0,-12-27 0 0 0,15 42 4 0 0,1 0 1 0 0,-1 1 0 0 0,0-1-1 0 0,0 0 1 0 0,-1 1 0 0 0,1 0-1 0 0,-1-1 1 0 0,1 1 0 0 0,-1 0-1 0 0,0 0 1 0 0,0 1 0 0 0,-1-1-1 0 0,1 1 1 0 0,0-1 0 0 0,-1 1-1 0 0,0 0 1 0 0,1 0 0 0 0,-8-2-1 0 0,10 4-1 0 0,-1-1 0 0 0,1 1 0 0 0,-1 0 0 0 0,1 0-1 0 0,-1 0 1 0 0,0 0 0 0 0,1 0 0 0 0,-1 0 0 0 0,1 1-1 0 0,-1-1 1 0 0,1 0 0 0 0,0 1 0 0 0,-1-1 0 0 0,1 1-1 0 0,-1-1 1 0 0,1 1 0 0 0,0 0 0 0 0,-1 0 0 0 0,-1 1-1 0 0,0 1-25 0 0,1-1-1 0 0,0 1 0 0 0,0-1 0 0 0,0 1 0 0 0,0 0 0 0 0,0 0 1 0 0,0 0-1 0 0,-1 5 0 0 0,-2 3-199 0 0,2 0-1 0 0,0 0 1 0 0,0 1 0 0 0,-1 12 0 0 0,4-20 68 0 0,-1 0 1 0 0,1 0 0 0 0,0 0 0 0 0,0 0 0 0 0,0 0-1 0 0,1 0 1 0 0,-1 0 0 0 0,1-1 0 0 0,0 1 0 0 0,0 0 0 0 0,1 0-1 0 0,-1-1 1 0 0,1 1 0 0 0,-1-1 0 0 0,1 1 0 0 0,0-1-1 0 0,0 0 1 0 0,1 1 0 0 0,2 2 0 0 0,1-1-597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0.241"/>
    </inkml:context>
    <inkml:brush xml:id="br0">
      <inkml:brushProperty name="width" value="0.1" units="cm"/>
      <inkml:brushProperty name="height" value="0.1" units="cm"/>
    </inkml:brush>
  </inkml:definitions>
  <inkml:trace contextRef="#ctx0" brushRef="#br0">165 124 7037 0 0,'2'-6'117'0'0,"0"1"1"0"0,0-1-1 0 0,-1 0 1 0 0,0-1 0 0 0,0 1-1 0 0,-1 0 1 0 0,1 0-1 0 0,-1 0 1 0 0,-1 0 0 0 0,1-1-1 0 0,-1 1 1 0 0,0 0-1 0 0,0 0 1 0 0,-1 0-1 0 0,0 0 1 0 0,0 1 0 0 0,0-1-1 0 0,-6-9 1 0 0,-8 134 2753 0 0,-23 100-1358 0 0,28-175-1366 0 0,-3 0-1 0 0,-35 78 1 0 0,42-105-834 0 0,1 0 0 0 0,-4 21 0 0 0,8-31-164 0 0,5-5-229 0 0,6-1-190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18.223"/>
    </inkml:context>
    <inkml:brush xml:id="br0">
      <inkml:brushProperty name="width" value="0.05" units="cm"/>
      <inkml:brushProperty name="height" value="0.05" units="cm"/>
    </inkml:brush>
  </inkml:definitions>
  <inkml:trace contextRef="#ctx0" brushRef="#br0">0 9 6097 0 0,'10'0'4'0'0,"0"-6"-4"0"0,3 6-40 0 0,3-2-192 0 0,2 1-249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1.081"/>
    </inkml:context>
    <inkml:brush xml:id="br0">
      <inkml:brushProperty name="width" value="0.1" units="cm"/>
      <inkml:brushProperty name="height" value="0.1" units="cm"/>
    </inkml:brush>
  </inkml:definitions>
  <inkml:trace contextRef="#ctx0" brushRef="#br0">166 376 6501 0 0,'-6'-15'164'0'0,"4"10"-47"0"0,0 0 1 0 0,0 0-1 0 0,-1 0 1 0 0,-6-8 0 0 0,1 2 309 0 0,0 0 0 0 0,1 0 1 0 0,-11-23-1 0 0,16 31-344 0 0,1 1 1 0 0,0-1-1 0 0,0 1 0 0 0,0-1 0 0 0,0 0 1 0 0,0 1-1 0 0,0-1 0 0 0,1 0 1 0 0,0 0-1 0 0,-1 1 0 0 0,1-1 1 0 0,0 0-1 0 0,0 0 0 0 0,1 0 0 0 0,-1 1 1 0 0,0-1-1 0 0,1 0 0 0 0,0 0 1 0 0,0 1-1 0 0,0-1 0 0 0,0 0 0 0 0,0 1 1 0 0,0-1-1 0 0,3-2 0 0 0,-4 4-71 0 0,0 1-1 0 0,0 0 0 0 0,0 0 0 0 0,1-1 0 0 0,-1 1 1 0 0,0 0-1 0 0,0 0 0 0 0,0 0 0 0 0,1-1 1 0 0,-1 1-1 0 0,0 0 0 0 0,0 0 0 0 0,1 0 0 0 0,-1 0 1 0 0,0-1-1 0 0,0 1 0 0 0,1 0 0 0 0,-1 0 0 0 0,0 0 1 0 0,1 0-1 0 0,-1 0 0 0 0,0 0 0 0 0,0 0 1 0 0,1 0-1 0 0,-1 0 0 0 0,0 0 0 0 0,1 0 0 0 0,-1 0 1 0 0,0 0-1 0 0,0 0 0 0 0,1 0 0 0 0,-1 0 0 0 0,0 0 1 0 0,1 0-1 0 0,-1 1 0 0 0,6 10 115 0 0,-2 15 9 0 0,-5 1-32 0 0,-1-1 0 0 0,-2 0 0 0 0,0 0 0 0 0,-1-1 0 0 0,-2 1 0 0 0,-1-1 0 0 0,0 0 0 0 0,-2-1 0 0 0,-1 0 0 0 0,-27 42 0 0 0,14-21-92 0 0,24-44 3 0 0,2-2-16 0 0,-1-1 1 0 0,0 1 0 0 0,1 0 0 0 0,-1-1 0 0 0,0 1 0 0 0,0-1-1 0 0,0 1 1 0 0,0-1 0 0 0,0 0 0 0 0,0 1 0 0 0,0-3 0 0 0,2-3 4 0 0,11-13-5 0 0,-2 3 2 0 0,-1 1 0 0 0,-1-1-1 0 0,-1-1 1 0 0,0 1 0 0 0,12-38 0 0 0,-8-9-7 0 0,-3 0 1 0 0,3-80 0 0 0,-11 116 25 0 0,-2 0-5 0 0,0 22-10 0 0,0 0 1 0 0,-1-1-1 0 0,2 1 0 0 0,-1 0 0 0 0,1 0 0 0 0,0-1 1 0 0,0 1-1 0 0,1 0 0 0 0,4-12 0 0 0,-4 18-9 0 0,0-1-1 0 0,0 1 1 0 0,0 0-1 0 0,0 0 0 0 0,0-1 1 0 0,0 1-1 0 0,0 1 1 0 0,0-1-1 0 0,0 0 1 0 0,-1 0-1 0 0,1 1 1 0 0,0-1-1 0 0,0 1 1 0 0,2 0-1 0 0,4 1 3 0 0,96 18 11 0 0,-92-16-5 0 0,0-1 0 0 0,-1 2-1 0 0,1-1 1 0 0,-1 2 0 0 0,0 0 0 0 0,16 10 0 0 0,-25-15-5 0 0,-1 1 0 0 0,1-1 0 0 0,0 1 1 0 0,-1-1-1 0 0,1 1 0 0 0,-1 0 0 0 0,1 0 0 0 0,-1 0 0 0 0,0-1 0 0 0,0 1 0 0 0,0 0 0 0 0,0 1 0 0 0,0-1 0 0 0,0 0 0 0 0,-1 0 0 0 0,1 0 1 0 0,-1 0-1 0 0,1 4 0 0 0,-1-2-1 0 0,0-1 0 0 0,0 1 0 0 0,-1 0 0 0 0,0-1 0 0 0,1 1 0 0 0,-1 0 0 0 0,-1-1 1 0 0,1 1-1 0 0,0-1 0 0 0,-3 5 0 0 0,-6 7 3 0 0,1-1-1 0 0,-2-1 1 0 0,1 0 0 0 0,-14 12-1 0 0,14-14 16 0 0,4-5-6 0 0,4-5-7 0 0,0 1-1 0 0,1 0 1 0 0,-1-1 0 0 0,1 1 0 0 0,-1 0 0 0 0,1 0 0 0 0,0 0 0 0 0,-2 4 0 0 0,6 1-5 0 0,11-1-11 0 0,45 6-31 0 0,-43-11 45 0 0,0 2-1 0 0,0 0 1 0 0,0 1 0 0 0,-1 1 0 0 0,0 0 0 0 0,0 1 0 0 0,27 15 0 0 0,-41-21 0 0 0,0 1 1 0 0,0-1-1 0 0,0 1 0 0 0,0-1 0 0 0,0 1 0 0 0,0 0 1 0 0,0 0-1 0 0,-1-1 0 0 0,1 1 0 0 0,0 0 1 0 0,-1 0-1 0 0,1 0 0 0 0,-1 0 0 0 0,1 0 0 0 0,-1 0 1 0 0,1 0-1 0 0,-1 0 0 0 0,1 0 0 0 0,-1 0 1 0 0,0 0-1 0 0,0 0 0 0 0,1 0 0 0 0,-1 0 0 0 0,0 0 1 0 0,0 1-1 0 0,-1-1-1 0 0,1 1 1 0 0,-1-1-1 0 0,1 0 0 0 0,-1 1 1 0 0,0-1-1 0 0,0 0 1 0 0,1 0-1 0 0,-1 0 0 0 0,0 1 1 0 0,0-1-1 0 0,0 0 0 0 0,-1 0 1 0 0,1-1-1 0 0,0 1 1 0 0,-2 1-1 0 0,-4 2 0 0 0,0 0 0 0 0,0-1 0 0 0,-1 0 1 0 0,1 0-1 0 0,-13 2 0 0 0,-31 3 11 0 0,-88 0 1 0 0,68-5-37 0 0,61-2-16 0 0,-15 1-306 0 0,1-1 0 0 0,0-1 0 0 0,-1-1 0 0 0,1-1 0 0 0,-25-6 1 0 0,49 8 312 0 0,0 0 1 0 0,-1 0 0 0 0,1 0 0 0 0,0 0-1 0 0,0 0 1 0 0,0 0 0 0 0,0 0 0 0 0,-1 0-1 0 0,1 0 1 0 0,0 0 0 0 0,0 0 0 0 0,0-1-1 0 0,0 1 1 0 0,-1 0 0 0 0,1 0 0 0 0,0 0-1 0 0,0 0 1 0 0,0 0 0 0 0,0 0-1 0 0,0-1 1 0 0,0 1 0 0 0,0 0 0 0 0,-1 0-1 0 0,1 0 1 0 0,0 0 0 0 0,0-1 0 0 0,0 1-1 0 0,0 0 1 0 0,0 0 0 0 0,0 0 0 0 0,0 0-1 0 0,0-1 1 0 0,0 1 0 0 0,0 0 0 0 0,0 0-1 0 0,0 0 1 0 0,0-1 0 0 0,0 1 0 0 0,0 0-1 0 0,0 0 1 0 0,0-1 0 0 0,7-8-609 0 0,11-6 21 0 0,44-23-949 0 0,-38 26 1035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1.419"/>
    </inkml:context>
    <inkml:brush xml:id="br0">
      <inkml:brushProperty name="width" value="0.1" units="cm"/>
      <inkml:brushProperty name="height" value="0.1" units="cm"/>
    </inkml:brush>
  </inkml:definitions>
  <inkml:trace contextRef="#ctx0" brushRef="#br0">4 20 6973 0 0,'1'0'-2'0'0,"-1"0"-1"0"0,1 0 1 0 0,-1 0 0 0 0,0 0 0 0 0,1 0 0 0 0,-1 0 0 0 0,1 0 0 0 0,-1-1 0 0 0,0 1 0 0 0,1 0 0 0 0,-1 0 0 0 0,0-1 0 0 0,1 1-1 0 0,-1 0 1 0 0,0 0 0 0 0,1-1 0 0 0,-1 1 0 0 0,0 0 0 0 0,0-1 0 0 0,1 1 0 0 0,-1 0 0 0 0,0-1 0 0 0,0 1 0 0 0,0 0-1 0 0,0-1 1 0 0,1 1 0 0 0,-1-1 0 0 0,0 1 0 0 0,0 0 0 0 0,0-1 0 0 0,0 1 0 0 0,0-1 0 0 0,0 0 0 0 0,-1-1 117 0 0,3 5-58 0 0,-2-3-61 0 0,0 0 0 0 0,0 0 0 0 0,0 0 1 0 0,0 1-1 0 0,0-1 0 0 0,1 0 0 0 0,-1 0 0 0 0,0 0 0 0 0,0 0 1 0 0,0 1-1 0 0,0-1 0 0 0,1 0 0 0 0,-1 0 0 0 0,0 0 0 0 0,0 0 1 0 0,0 0-1 0 0,0 1 0 0 0,1-1 0 0 0,-1 0 0 0 0,0 0 0 0 0,0 0 0 0 0,0 0 1 0 0,1 0-1 0 0,-1 0 0 0 0,0 0 0 0 0,0 0 0 0 0,1 0 0 0 0,-1 0 1 0 0,0 0-1 0 0,0 0 0 0 0,1 0 0 0 0,-1 0 0 0 0,0 0 0 0 0,0 0 0 0 0,0 0 1 0 0,1 0-1 0 0,-1 0 0 0 0,0 0 0 0 0,1-1 0 0 0,0-8-139 0 0,-1 7 143 0 0,0 2-10 0 0,-1 0-1 0 0,1 0 1 0 0,0 0 0 0 0,0 0-1 0 0,0-1 1 0 0,0 1-1 0 0,-1 0 1 0 0,1 0 0 0 0,0 0-1 0 0,0 0 1 0 0,0 0-1 0 0,-1 0 1 0 0,1-1 0 0 0,0 1-1 0 0,0 0 1 0 0,-1 0-1 0 0,1 0 1 0 0,0 0 0 0 0,0 0-1 0 0,0 0 1 0 0,-1 0-1 0 0,1 0 1 0 0,0 0 0 0 0,0 0-1 0 0,-1 0 1 0 0,1 0-1 0 0,0 0 1 0 0,0 0 0 0 0,-1 0-1 0 0,1 0 1 0 0,0 1-1 0 0,0-1 1 0 0,0 0 0 0 0,-1 0-1 0 0,1 0 1 0 0,0 0-1 0 0,0 0 1 0 0,0 0 0 0 0,-1 1-1 0 0,1-1 1 0 0,0 0-1 0 0,0 0 1 0 0,0 0-1 0 0,0 0 1 0 0,0 1 0 0 0,-1-1-1 0 0,1 0 1 0 0,0 0-1 0 0,0 1 1 0 0,-11 10-1211 0 0,9-11 753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1.888"/>
    </inkml:context>
    <inkml:brush xml:id="br0">
      <inkml:brushProperty name="width" value="0.1" units="cm"/>
      <inkml:brushProperty name="height" value="0.1" units="cm"/>
    </inkml:brush>
  </inkml:definitions>
  <inkml:trace contextRef="#ctx0" brushRef="#br0">35 151 7261 0 0,'-14'-14'500'0'0,"14"12"-462"0"0,0 0-1 0 0,1 0 1 0 0,-1 0 0 0 0,1 0-1 0 0,0 0 1 0 0,0 0-1 0 0,0 0 1 0 0,0 0-1 0 0,0 0 1 0 0,0 1-1 0 0,0-1 1 0 0,0 0-1 0 0,1 1 1 0 0,-1-1-1 0 0,1 1 1 0 0,-1-1 0 0 0,1 1-1 0 0,0 0 1 0 0,0 0-1 0 0,-1 0 1 0 0,1 0-1 0 0,0 0 1 0 0,0 0-1 0 0,0 0 1 0 0,0 0-1 0 0,0 1 1 0 0,0-1-1 0 0,0 1 1 0 0,3-1-1 0 0,-4 3 9 0 0,-1 0-1 0 0,1 0 0 0 0,-1 0 0 0 0,1 0 0 0 0,0 0 1 0 0,0 0-1 0 0,0 0 0 0 0,2 2 0 0 0,0 2-26 0 0,-1 0 0 0 0,0 0-1 0 0,0 1 1 0 0,-1-1 0 0 0,1 0-1 0 0,-1 1 1 0 0,-1-1 0 0 0,1 1-1 0 0,-1-1 1 0 0,0 1 0 0 0,-1-1-1 0 0,1 1 1 0 0,-1-1 0 0 0,-1 0-1 0 0,1 1 1 0 0,-4 8 0 0 0,3-10 38 0 0,-1 1 1 0 0,0-1-1 0 0,0 0 1 0 0,0 0-1 0 0,-1 0 0 0 0,0-1 1 0 0,0 1-1 0 0,0-1 1 0 0,-8 7-1 0 0,6-6 60 0 0,0 1-1 0 0,1 0 0 0 0,-1 0 0 0 0,-4 7 1 0 0,10-12-108 0 0,0-1 1 0 0,-1 0-1 0 0,1 0 1 0 0,0 1 0 0 0,0-1-1 0 0,0 0 1 0 0,-1 1 0 0 0,1-1-1 0 0,0 0 1 0 0,0 1-1 0 0,0-1 1 0 0,0 0 0 0 0,0 1-1 0 0,0-1 1 0 0,0 0-1 0 0,0 1 1 0 0,0-1 0 0 0,0 0-1 0 0,0 1 1 0 0,0-1 0 0 0,0 0-1 0 0,0 1 1 0 0,0-1-1 0 0,0 0 1 0 0,0 1 0 0 0,0-1-1 0 0,0 0 1 0 0,0 1-1 0 0,1-1 1 0 0,-1 0 0 0 0,0 1-1 0 0,0-1 1 0 0,0 0-1 0 0,1 0 1 0 0,-1 1 0 0 0,0-1-1 0 0,0 0 1 0 0,1 1 0 0 0,17 3 240 0 0,22-7-71 0 0,-14-4-174 0 0,0-1 0 0 0,0-2 0 0 0,37-18 0 0 0,-53 22 6 0 0,0 0-1 0 0,0 0 0 0 0,0-1 0 0 0,-1 0 1 0 0,0-1-1 0 0,-1 0 0 0 0,1 0 0 0 0,-2-1 1 0 0,1 0-1 0 0,11-19 0 0 0,-16 22 4 0 0,0 0 0 0 0,-1 0 0 0 0,0-1 0 0 0,0 1 0 0 0,-1-1 0 0 0,0 1 0 0 0,0-1 0 0 0,0 0 0 0 0,-1 0 0 0 0,0 1-1 0 0,0-1 1 0 0,-1 0 0 0 0,0 0 0 0 0,-2-9 0 0 0,2 12-12 0 0,0 0-1 0 0,0 1 0 0 0,0-1 1 0 0,-1 0-1 0 0,1 1 0 0 0,-1-1 1 0 0,0 1-1 0 0,0-1 0 0 0,0 1 1 0 0,0 0-1 0 0,-1 0 0 0 0,1 0 1 0 0,-1 0-1 0 0,0 0 0 0 0,0 1 1 0 0,0-1-1 0 0,0 1 0 0 0,0 0 1 0 0,0 0-1 0 0,-1 0 0 0 0,1 0 1 0 0,-1 1-1 0 0,0-1 0 0 0,1 1 1 0 0,-1 0-1 0 0,-4-1 0 0 0,3 2-32 0 0,-1 0 0 0 0,1 0 0 0 0,0 1 0 0 0,0-1 0 0 0,-1 1 0 0 0,1 0-1 0 0,0 1 1 0 0,0 0 0 0 0,0-1 0 0 0,0 1 0 0 0,0 1 0 0 0,1-1 0 0 0,-1 1-1 0 0,1 0 1 0 0,-1 0 0 0 0,1 0 0 0 0,0 1 0 0 0,-5 4 0 0 0,-3 5-337 0 0,0 0 1 0 0,0 1-1 0 0,1 1 1 0 0,-9 15 0 0 0,-8 25-1461 0 0,20-38 963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3.257"/>
    </inkml:context>
    <inkml:brush xml:id="br0">
      <inkml:brushProperty name="width" value="0.1" units="cm"/>
      <inkml:brushProperty name="height" value="0.1" units="cm"/>
    </inkml:brush>
  </inkml:definitions>
  <inkml:trace contextRef="#ctx0" brushRef="#br0">96 238 7101 0 0,'1'6'-22'0'0,"-1"-6"32"0"0,0 1-1 0 0,0-1 1 0 0,0 1-1 0 0,0-1 1 0 0,0 1-1 0 0,0-1 1 0 0,0 1-1 0 0,0-1 0 0 0,0 1 1 0 0,0-1-1 0 0,0 1 1 0 0,-1-1-1 0 0,1 1 1 0 0,0-1-1 0 0,0 1 1 0 0,0-1-1 0 0,-1 1 1 0 0,1-1-1 0 0,0 0 1 0 0,-1 1-1 0 0,1-1 1 0 0,0 1-1 0 0,-1-1 1 0 0,1 0-1 0 0,0 1 1 0 0,-1-1-1 0 0,1 0 1 0 0,-1 1-1 0 0,-5 4 85 0 0,0 1-1 0 0,1 0 1 0 0,0 0 0 0 0,0 0-1 0 0,1 1 1 0 0,0-1 0 0 0,0 1-1 0 0,0 0 1 0 0,1 0 0 0 0,0 1-1 0 0,-3 11 1 0 0,1 5 33 0 0,0 1 0 0 0,-1 32 0 0 0,-1 8 49 0 0,-5 53 31 0 0,11-104-190 0 0,1 0 0 0 0,1 0-1 0 0,0-1 1 0 0,1 1 0 0 0,0-1-1 0 0,7 21 1 0 0,-9-33-16 0 0,0-1 0 0 0,0 0 0 0 0,0 1 0 0 0,0-1 0 0 0,0 0 0 0 0,0 1 0 0 0,0-1 1 0 0,1 0-1 0 0,-1 0 0 0 0,0 1 0 0 0,0-1 0 0 0,0 0 0 0 0,0 1 0 0 0,1-1 0 0 0,-1 0 0 0 0,0 0 0 0 0,0 1 0 0 0,1-1 1 0 0,-1 0-1 0 0,0 0 0 0 0,0 1 0 0 0,1-1 0 0 0,-1 0 0 0 0,0 0 0 0 0,1 0 0 0 0,-1 0 0 0 0,0 1 0 0 0,0-1 0 0 0,1 0 0 0 0,-1 0 1 0 0,0 0-1 0 0,1 0 0 0 0,0 0 0 0 0,6-10 21 0 0,5-24 1 0 0,-11 29-18 0 0,30-83 115 0 0,-19 57-16 0 0,-1-1-1 0 0,-1 0 1 0 0,8-52-1 0 0,-13-2-23 0 0,-5 60-52 0 0,2 0 0 0 0,0 1 0 0 0,2-1 0 0 0,8-28 0 0 0,-12 53-29 0 0,0 0 1 0 0,0 0 0 0 0,1-1-1 0 0,-1 1 1 0 0,1 0 0 0 0,-1 0 0 0 0,1 0-1 0 0,-1 0 1 0 0,1 0 0 0 0,0-1 0 0 0,-1 1-1 0 0,1 0 1 0 0,0 0 0 0 0,0 1-1 0 0,0-1 1 0 0,0 0 0 0 0,0 0 0 0 0,0 0-1 0 0,0 1 1 0 0,0-1 0 0 0,0 0-1 0 0,0 1 1 0 0,0-1 0 0 0,0 1 0 0 0,1-1-1 0 0,-1 1 1 0 0,0 0 0 0 0,0-1-1 0 0,1 1 1 0 0,-1 0 0 0 0,0 0 0 0 0,0 0-1 0 0,1 0 1 0 0,-1 0 0 0 0,0 0 0 0 0,0 0-1 0 0,1 1 1 0 0,-1-1 0 0 0,0 0-1 0 0,0 1 1 0 0,0-1 0 0 0,2 1 0 0 0,6 3 1 0 0,-1 1 0 0 0,0 0 0 0 0,0 0 1 0 0,13 12-1 0 0,-5-4 12 0 0,-15-13-13 0 0,18 14-12 0 0,1 0 0 0 0,19 21 0 0 0,-35-31 17 0 0,0 0 0 0 0,0 0 0 0 0,-1 0 0 0 0,1 0 0 0 0,-1 1 0 0 0,0 0 1 0 0,0 0-1 0 0,-1 0 0 0 0,1 0 0 0 0,-1 0 0 0 0,0 0 0 0 0,-1 1 0 0 0,1-1 1 0 0,-1 0-1 0 0,1 10 0 0 0,-2-12 22 0 0,0 1 0 0 0,-1-1 0 0 0,1 0 0 0 0,-1 1 0 0 0,0-1 0 0 0,0 1 0 0 0,0-1 0 0 0,0 0 0 0 0,-1 0 0 0 0,1 0 0 0 0,-1 0 0 0 0,0 0 0 0 0,0 0 0 0 0,0 0 0 0 0,0 0 0 0 0,0-1 0 0 0,-1 1 0 0 0,1-1 0 0 0,-1 0 0 0 0,0 0 0 0 0,1 0 0 0 0,-1 0 0 0 0,0 0 0 0 0,0 0 0 0 0,-5 1 0 0 0,-8 4 4 0 0,0-2-1 0 0,0 0 1 0 0,0-1-1 0 0,-19 2 1 0 0,1 1-182 0 0,-25 3-1406 0 0,59-10 1535 0 0,0-1 0 0 0,0 1 1 0 0,1 0-1 0 0,-1 0 1 0 0,0 0-1 0 0,0 0 1 0 0,0 0-1 0 0,0 0 0 0 0,0 0 1 0 0,0 0-1 0 0,0 0 1 0 0,0 0-1 0 0,0 0 1 0 0,0 0-1 0 0,0 0 0 0 0,0 0 1 0 0,0 0-1 0 0,0 0 1 0 0,0 0-1 0 0,0 0 1 0 0,1-1-1 0 0,-1 1 0 0 0,0 0 1 0 0,0 0-1 0 0,0 0 1 0 0,0 0-1 0 0,0 0 1 0 0,0 0-1 0 0,0 0 0 0 0,0 0 1 0 0,0 0-1 0 0,0 0 1 0 0,0 0-1 0 0,0-1 1 0 0,0 1-1 0 0,0 0 0 0 0,0 0 1 0 0,0 0-1 0 0,0 0 1 0 0,-1 0-1 0 0,1 0 1 0 0,0 0-1 0 0,0 0 0 0 0,0 0 1 0 0,0 0-1 0 0,0 0 1 0 0,0 0-1 0 0,0-1 1 0 0,0 1-1 0 0,0 0 0 0 0,0 0 1 0 0,0 0-1 0 0,0 0 1 0 0,0 0-1 0 0,0 0 1 0 0,0 0-1 0 0,0 0 0 0 0,-1 0 1 0 0,1 0-1 0 0,0 0 1 0 0,0 0-1 0 0,0 0 1 0 0,0 0-1 0 0,0 0 1 0 0,10-10-761 0 0,12-6 76 0 0,-12 10 551 0 0,0 0 0 0 0,1 2 0 0 0,0-1 0 0 0,0 1 0 0 0,0 1 0 0 0,0 0 1 0 0,1 0-1 0 0,13 0 0 0 0,11 0 80 0 0,47 3 1 0 0,4-1 618 0 0,-6-5 826 0 0,-73 7-773 0 0,-13 1 141 0 0,-16-2 287 0 0,20-1-998 0 0,-1 0 0 0 0,0 1 1 0 0,0 0-1 0 0,1-1 0 0 0,-1 1 1 0 0,0 0-1 0 0,0 0 0 0 0,0 0 1 0 0,1 0-1 0 0,-1 0 0 0 0,0 0 1 0 0,0 0-1 0 0,0 1 0 0 0,0-1 1 0 0,1 1-1 0 0,-1-1 0 0 0,0 1 0 0 0,1 0 1 0 0,-1-1-1 0 0,0 1 0 0 0,1 0 1 0 0,-1 0-1 0 0,1 0 0 0 0,-1 1 1 0 0,1-1-1 0 0,0 0 0 0 0,-1 0 1 0 0,1 1-1 0 0,0-1 0 0 0,0 1 1 0 0,0-1-1 0 0,0 1 0 0 0,0-1 1 0 0,0 1-1 0 0,0 3 0 0 0,-4 7-54 0 0,0 0 1 0 0,1 0-1 0 0,1 1 0 0 0,-2 14 0 0 0,1-9 73 0 0,1-3-55 0 0,0-6 27 0 0,1 1 0 0 0,0-1 0 0 0,0 17 1 0 0,2-25-13 0 0,4-34 63 0 0,11-29-70 0 0,43-111 0 0 0,-18 60-62 0 0,-38 106 59 0 0,26-66-28 0 0,-26 66 18 0 0,2 1 1 0 0,-1 0-1 0 0,1 0 1 0 0,0 0 0 0 0,0 0-1 0 0,0 0 1 0 0,1 1-1 0 0,9-8 1 0 0,-13 12 6 0 0,1 0 0 0 0,-1 0 0 0 0,1 0 0 0 0,0 0 0 0 0,-1 0 0 0 0,1 0 0 0 0,0 1 0 0 0,0-1 0 0 0,-1 0 0 0 0,1 1 0 0 0,0 0 0 0 0,0-1 0 0 0,0 1 0 0 0,0 0 0 0 0,0 0 0 0 0,0 0 0 0 0,0 0 0 0 0,-1 1 0 0 0,1-1 0 0 0,0 0 0 0 0,0 1 0 0 0,0-1 0 0 0,0 1 0 0 0,-1 0 0 0 0,1 0 0 0 0,0-1 0 0 0,0 1 0 0 0,-1 0 0 0 0,1 0 0 0 0,-1 1 0 0 0,1-1 0 0 0,-1 0 0 0 0,0 0 0 0 0,1 1 0 0 0,-1-1 0 0 0,0 1 0 0 0,2 2 0 0 0,1 2-7 0 0,1 0-1 0 0,-1 0 1 0 0,-1 1 0 0 0,1 0 0 0 0,-1 0 0 0 0,0 0-1 0 0,-1 0 1 0 0,3 10 0 0 0,-2 2 8 0 0,0 1-1 0 0,-2-1 1 0 0,0 1 0 0 0,-1 0-1 0 0,-1-1 1 0 0,-7 35 0 0 0,-36 113-516 0 0,17-75-552 0 0,17-63 378 0 0,10-28 648 0 0,-1-1 0 0 0,1 1 0 0 0,0 0-1 0 0,-1 0 1 0 0,1 0 0 0 0,-1-1 0 0 0,1 1 0 0 0,-1 0 0 0 0,1-1 0 0 0,-1 1 0 0 0,1 0 0 0 0,-1-1 0 0 0,1 1-1 0 0,-1-1 1 0 0,0 1 0 0 0,1-1 0 0 0,-1 1 0 0 0,0-1 0 0 0,0 1 0 0 0,1-1 0 0 0,-1 0 0 0 0,0 1 0 0 0,0-1-1 0 0,0 0 1 0 0,0 0 0 0 0,1 1 0 0 0,-1-1 0 0 0,-1 0 0 0 0,1-1 32 0 0,1 0-1 0 0,0 1 1 0 0,-1-1-1 0 0,1 0 1 0 0,0 0 0 0 0,0 1-1 0 0,-1-1 1 0 0,1 0 0 0 0,0 0-1 0 0,0 0 1 0 0,0 1 0 0 0,0-1-1 0 0,0 0 1 0 0,0 0-1 0 0,0 0 1 0 0,0 0 0 0 0,0 1-1 0 0,1-1 1 0 0,-1 0 0 0 0,0 0-1 0 0,1 0 1 0 0,6-28 225 0 0,-5 22-139 0 0,0-6 26 0 0,-1 1 0 0 0,0-1 0 0 0,0 1 0 0 0,-2-1 0 0 0,1 1 0 0 0,-2-1-1 0 0,0 1 1 0 0,-6-22 0 0 0,-2-21 1466 0 0,21 54-1505 0 0,125-21 9 0 0,-119 18 23 0 0,3-12 36 0 0,58-51-1 0 0,-58 50 21 0 0,-14-1 47 0 0,17-58 35 0 0,-21 70-175 0 0,-1 0 1 0 0,0 0-1 0 0,-1 0 0 0 0,1 0 1 0 0,-1 0-1 0 0,0 0 0 0 0,-1-1 1 0 0,1 1-1 0 0,-1 0 0 0 0,-2-7 1 0 0,-2-9 188 0 0,4 15-154 0 0,0-7 160 0 0,-1 1 0 0 0,0 0 0 0 0,-8-23 0 0 0,8 36-80 0 0,0 5-131 0 0,0 7-49 0 0,-13 118 147 0 0,3 148 0 0 0,13-219-183 0 0,-5 124-2107 0 0,1-146 1115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4.110"/>
    </inkml:context>
    <inkml:brush xml:id="br0">
      <inkml:brushProperty name="width" value="0.1" units="cm"/>
      <inkml:brushProperty name="height" value="0.1" units="cm"/>
    </inkml:brush>
  </inkml:definitions>
  <inkml:trace contextRef="#ctx0" brushRef="#br0">0 4 8265 0 0,'1'0'0'0'0,"-1"-1"-1"0"0,1 1 1 0 0,-1 0 0 0 0,1-1 0 0 0,-1 1-1 0 0,1 0 1 0 0,-1 0 0 0 0,1-1 0 0 0,0 1 0 0 0,-1 0-1 0 0,1 0 1 0 0,-1 0 0 0 0,1 0 0 0 0,0 0 0 0 0,-1 0-1 0 0,1 0 1 0 0,-1 0 0 0 0,1 0 0 0 0,0 0-1 0 0,-1 0 1 0 0,1 0 0 0 0,-1 0 0 0 0,1 1 0 0 0,-1-1-1 0 0,1 0 1 0 0,0 0 0 0 0,-1 1 0 0 0,1-1-1 0 0,-1 0 1 0 0,1 1 0 0 0,-1-1 0 0 0,0 0 0 0 0,1 1-1 0 0,-1-1 1 0 0,1 1 0 0 0,-1-1 0 0 0,0 1 0 0 0,1-1-1 0 0,-1 1 1 0 0,0-1 0 0 0,1 1 0 0 0,-1-1-1 0 0,0 1 1 0 0,0-1 0 0 0,1 2 0 0 0,7 33 329 0 0,-6-22-192 0 0,2 17 165 0 0,-1-1-1 0 0,0 31 1 0 0,-1-4-3 0 0,46 785 1104 0 0,-51-726-3045 0 0,2-91 701 0 0,-1-5-167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4.453"/>
    </inkml:context>
    <inkml:brush xml:id="br0">
      <inkml:brushProperty name="width" value="0.1" units="cm"/>
      <inkml:brushProperty name="height" value="0.1" units="cm"/>
    </inkml:brush>
  </inkml:definitions>
  <inkml:trace contextRef="#ctx0" brushRef="#br0">46 150 8693 0 0,'-8'3'10'0'0,"6"-2"31"0"0,0 0-1 0 0,-1-1 1 0 0,1 1-1 0 0,0 0 1 0 0,0-1-1 0 0,-1 1 1 0 0,1-1-1 0 0,-1 0 0 0 0,1 1 1 0 0,0-1-1 0 0,-1-1 1 0 0,1 1-1 0 0,-1 0 1 0 0,-2-1-1 0 0,8 0 145 0 0,0 0 0 0 0,0 0 0 0 0,0 0-1 0 0,0 0 1 0 0,0 0 0 0 0,0 1 0 0 0,0-1 0 0 0,0 1 0 0 0,4 0-1 0 0,54 1-2 0 0,-14 0-142 0 0,70-7 1 0 0,-103 5-42 0 0,0-2 1 0 0,0 0 0 0 0,0 0 0 0 0,0-2 0 0 0,-1 0-1 0 0,1 0 1 0 0,-1-1 0 0 0,0-1 0 0 0,14-9-1 0 0,-20 11 24 0 0,-1 0-1 0 0,0-1 0 0 0,1 0 1 0 0,-2 0-1 0 0,1 0 0 0 0,-1-1 1 0 0,0 1-1 0 0,0-1 0 0 0,-1 0 1 0 0,0-1-1 0 0,4-9 0 0 0,-8 17-16 0 0,0 0 0 0 0,0 0 0 0 0,0 0 0 0 0,0 0-1 0 0,1-1 1 0 0,-1 1 0 0 0,0 0 0 0 0,0 0-1 0 0,0 0 1 0 0,0 0 0 0 0,0 0 0 0 0,0-1 0 0 0,0 1-1 0 0,0 0 1 0 0,0 0 0 0 0,0 0 0 0 0,0 0-1 0 0,0 0 1 0 0,0-1 0 0 0,0 1 0 0 0,0 0 0 0 0,0 0-1 0 0,0 0 1 0 0,0 0 0 0 0,0 0 0 0 0,0-1-1 0 0,0 1 1 0 0,-1 0 0 0 0,1 0 0 0 0,0 0-1 0 0,0 0 1 0 0,0 0 0 0 0,0 0 0 0 0,0-1 0 0 0,0 1-1 0 0,0 0 1 0 0,0 0 0 0 0,-1 0 0 0 0,1 0-1 0 0,0 0 1 0 0,0 0 0 0 0,0 0 0 0 0,0 0 0 0 0,0 0-1 0 0,-1 0 1 0 0,1 0 0 0 0,0-1 0 0 0,0 1-1 0 0,0 0 1 0 0,0 0 0 0 0,0 0 0 0 0,-1 0 0 0 0,1 0-1 0 0,0 0 1 0 0,-13 5 140 0 0,-11 10-67 0 0,3 5-685 0 0,1 0 1 0 0,1 1-1 0 0,1 1 0 0 0,-29 46 1 0 0,34-46-663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4.844"/>
    </inkml:context>
    <inkml:brush xml:id="br0">
      <inkml:brushProperty name="width" value="0.1" units="cm"/>
      <inkml:brushProperty name="height" value="0.1" units="cm"/>
    </inkml:brush>
  </inkml:definitions>
  <inkml:trace contextRef="#ctx0" brushRef="#br0">5 19 9165 0 0,'7'-5'-6'0'0,"-4"4"-1"0"0,0-1 0 0 0,0 0 0 0 0,0 1 0 0 0,0-1 0 0 0,0 1 0 0 0,1 0 0 0 0,-1 0 0 0 0,0 0 0 0 0,0 0 0 0 0,1 1 0 0 0,4-1 0 0 0,-7 2 7 0 0,0-1 0 0 0,-1 1 0 0 0,1-1 0 0 0,0 1 0 0 0,-1-1 0 0 0,1 1 0 0 0,0-1 1 0 0,-1 1-1 0 0,1 0 0 0 0,-1-1 0 0 0,1 1 0 0 0,-1 0 0 0 0,0 0 0 0 0,1-1 0 0 0,-1 1 0 0 0,0 0 0 0 0,1 0 0 0 0,-1 0 0 0 0,0-1 1 0 0,0 1-1 0 0,0 0 0 0 0,0 0 0 0 0,0 0 0 0 0,0 0 0 0 0,0 1 0 0 0,1 28 64 0 0,-1-25-38 0 0,-13 157 725 0 0,5-94-523 0 0,-22 221-16 0 0,25-249-393 0 0,1-8-699 0 0,-1 35 1 0 0,5-54 66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5.230"/>
    </inkml:context>
    <inkml:brush xml:id="br0">
      <inkml:brushProperty name="width" value="0.1" units="cm"/>
      <inkml:brushProperty name="height" value="0.1" units="cm"/>
    </inkml:brush>
  </inkml:definitions>
  <inkml:trace contextRef="#ctx0" brushRef="#br0">257 0 9741 0 0,'0'1'6'0'0,"0"0"1"0"0,-1 0 0 0 0,1 0-1 0 0,0 0 1 0 0,-1 0-1 0 0,1 0 1 0 0,-1 0 0 0 0,1 0-1 0 0,-1 0 1 0 0,0 0-1 0 0,1 0 1 0 0,-1 0 0 0 0,0 0-1 0 0,0-1 1 0 0,0 1-1 0 0,1 0 1 0 0,-1-1 0 0 0,0 1-1 0 0,0 0 1 0 0,0-1-1 0 0,0 1 1 0 0,-2 0 0 0 0,-28 11 274 0 0,16-7-135 0 0,-25 11 179 0 0,28-12-248 0 0,0 1 1 0 0,1 0-1 0 0,0 0 1 0 0,0 1-1 0 0,0 0 1 0 0,1 1-1 0 0,-12 10 0 0 0,17-12-60 0 0,0 0-1 0 0,0 1 0 0 0,1-1 1 0 0,-1 1-1 0 0,1 0 0 0 0,1 0 1 0 0,-1 1-1 0 0,1-1 0 0 0,0 1 1 0 0,0 0-1 0 0,1 0 0 0 0,0 0 1 0 0,0 0-1 0 0,1 0 0 0 0,-1 12 1 0 0,2-15-17 0 0,0 0 1 0 0,0 1-1 0 0,0-1 1 0 0,1 0-1 0 0,0 0 1 0 0,-1 1-1 0 0,2-1 1 0 0,-1 0-1 0 0,0 0 1 0 0,1 0 0 0 0,0-1-1 0 0,0 1 1 0 0,0 0-1 0 0,0 0 1 0 0,1-1-1 0 0,-1 0 1 0 0,1 1-1 0 0,0-1 1 0 0,0 0-1 0 0,0 0 1 0 0,1-1-1 0 0,-1 1 1 0 0,0-1-1 0 0,1 1 1 0 0,0-1-1 0 0,0 0 1 0 0,-1 0 0 0 0,6 1-1 0 0,0 0-8 0 0,0-1-1 0 0,0 1 0 0 0,0-2 1 0 0,0 1-1 0 0,0-1 1 0 0,1-1-1 0 0,-1 1 1 0 0,0-2-1 0 0,1 1 1 0 0,-1-1-1 0 0,0-1 1 0 0,0 0-1 0 0,0 0 1 0 0,0 0-1 0 0,0-1 1 0 0,0-1-1 0 0,10-5 1 0 0,-7 2-8 0 0,0 0 1 0 0,-1 0 0 0 0,0-1 0 0 0,0 0 0 0 0,-1-1 0 0 0,0-1-1 0 0,0 1 1 0 0,-1-1 0 0 0,-1-1 0 0 0,1 0 0 0 0,7-15 0 0 0,-10 16 2 0 0,0 0 1 0 0,-1 0 0 0 0,-1-1-1 0 0,0 0 1 0 0,4-17-1 0 0,-7 24 3 0 0,0 1 0 0 0,-1 0 0 0 0,0 0-1 0 0,0-1 1 0 0,0 1 0 0 0,0 0-1 0 0,0 0 1 0 0,-1-1 0 0 0,1 1-1 0 0,-1 0 1 0 0,0 0 0 0 0,0 0-1 0 0,0 0 1 0 0,0 0 0 0 0,-1 0-1 0 0,1 0 1 0 0,-1 0 0 0 0,0 0 0 0 0,1 1-1 0 0,-1-1 1 0 0,-1 1 0 0 0,1-1-1 0 0,0 1 1 0 0,-4-3 0 0 0,3 3-4 0 0,0 1 0 0 0,1-1 0 0 0,-1 1 0 0 0,0 0 0 0 0,-1 0 0 0 0,1 0 0 0 0,0 0 0 0 0,0 0 0 0 0,0 1 0 0 0,0 0 0 0 0,-1-1 0 0 0,1 1 0 0 0,0 0 0 0 0,0 1 0 0 0,-1-1 0 0 0,1 0 0 0 0,0 1 0 0 0,0 0 0 0 0,0 0 0 0 0,0 0 0 0 0,-1 0 0 0 0,1 0 0 0 0,-4 3 0 0 0,-6 3-43 0 0,0 0 1 0 0,1 1-1 0 0,-21 18 0 0 0,24-20-40 0 0,-20 21-407 0 0,27-26 424 0 0,1 1 1 0 0,0-1 0 0 0,0 1-1 0 0,0 0 1 0 0,0-1 0 0 0,0 1-1 0 0,0 0 1 0 0,0-1 0 0 0,1 1 0 0 0,-1 0-1 0 0,1 0 1 0 0,-1 0 0 0 0,1 0-1 0 0,0 0 1 0 0,-1 0 0 0 0,1-1-1 0 0,1 5 1 0 0,-1-5 7 0 0,0 0 0 0 0,1 0 0 0 0,-1-1 0 0 0,1 1 0 0 0,-1 0 0 0 0,1 0 0 0 0,-1 0 0 0 0,1-1 0 0 0,0 1 0 0 0,-1 0 0 0 0,1-1 0 0 0,0 1 0 0 0,0-1 0 0 0,-1 1 0 0 0,1-1 0 0 0,0 1 0 0 0,0-1 0 0 0,0 1 0 0 0,0-1 1 0 0,-1 0-1 0 0,1 1 0 0 0,0-1 0 0 0,2 0 0 0 0,9 1-614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5.881"/>
    </inkml:context>
    <inkml:brush xml:id="br0">
      <inkml:brushProperty name="width" value="0.1" units="cm"/>
      <inkml:brushProperty name="height" value="0.1" units="cm"/>
    </inkml:brush>
  </inkml:definitions>
  <inkml:trace contextRef="#ctx0" brushRef="#br0">160 410 8397 0 0,'6'0'10'0'0,"7"-3"258"0"0,-12 1-61 0 0,-9-3 6 0 0,-7-2 398 0 0,-1 1-1 0 0,0 0 0 0 0,-17-3 0 0 0,27 7-427 0 0,0 1 0 0 0,0 0 0 0 0,1 1-1 0 0,-1-1 1 0 0,0 1 0 0 0,0 0 0 0 0,0 1-1 0 0,0-1 1 0 0,0 1 0 0 0,1 0-1 0 0,-1 1 1 0 0,-6 1 0 0 0,11-2-175 0 0,1 0 0 0 0,-1 0 0 0 0,0 0 0 0 0,0-1 0 0 0,1 1 0 0 0,-1 0 0 0 0,0 0 0 0 0,1 0 0 0 0,-1 0 0 0 0,1 0-1 0 0,-1 0 1 0 0,1 1 0 0 0,0-1 0 0 0,-1 0 0 0 0,1 0 0 0 0,0 0 0 0 0,0 0 0 0 0,0 0 0 0 0,0 1 0 0 0,0-1 0 0 0,0 0 0 0 0,0 0 0 0 0,0 0 0 0 0,0 0 0 0 0,1 0 0 0 0,-1 1 0 0 0,1 0 0 0 0,10 36-5 0 0,-10-36 3 0 0,1 5-9 0 0,2 0 0 0 0,-1 0 0 0 0,1 0-1 0 0,0-1 1 0 0,0 1 0 0 0,1-1 0 0 0,0 0 0 0 0,0 0 0 0 0,0 0 0 0 0,1-1 0 0 0,0 0 0 0 0,0 0-1 0 0,0 0 1 0 0,0-1 0 0 0,1 0 0 0 0,0 0 0 0 0,14 5 0 0 0,-13-6-32 0 0,1 0-1 0 0,0-1 1 0 0,-1 0 0 0 0,1-1 0 0 0,0 0 0 0 0,0 0-1 0 0,0-1 1 0 0,0 0 0 0 0,0-1 0 0 0,0 0 0 0 0,0 0-1 0 0,0-1 1 0 0,0 0 0 0 0,0 0 0 0 0,10-6 0 0 0,-5 2-6 0 0,0-1 1 0 0,0-1 0 0 0,0-1 0 0 0,-1 0 0 0 0,0 0 0 0 0,-1-1 0 0 0,0-1 0 0 0,-1 0 0 0 0,0-1 0 0 0,-1 0 0 0 0,10-14 0 0 0,-16 19 32 0 0,0 0-1 0 0,0 0 1 0 0,0-1 0 0 0,-1 1 0 0 0,0-1 0 0 0,-1 0 0 0 0,0 0-1 0 0,0 0 1 0 0,0 0 0 0 0,0-9 0 0 0,-2 11-20 0 0,0-1 1 0 0,-1 1-1 0 0,0 0 0 0 0,0-1 1 0 0,0 1-1 0 0,0 0 0 0 0,-1 0 1 0 0,0 0-1 0 0,-1 0 0 0 0,1 0 1 0 0,-1 1-1 0 0,0-1 0 0 0,0 1 1 0 0,-6-8-1 0 0,6 11-15 0 0,1-1-1 0 0,-1 0 1 0 0,1 1-1 0 0,-1-1 1 0 0,0 1-1 0 0,0 0 1 0 0,0 0-1 0 0,0 0 1 0 0,0 0-1 0 0,0 0 1 0 0,0 1 0 0 0,-1 0-1 0 0,1-1 1 0 0,-1 1-1 0 0,1 0 1 0 0,-1 1-1 0 0,1-1 1 0 0,-1 1-1 0 0,0-1 1 0 0,1 1-1 0 0,-1 0 1 0 0,0 1-1 0 0,1-1 1 0 0,-1 0-1 0 0,1 1 1 0 0,-1 0-1 0 0,1 0 1 0 0,-1 0 0 0 0,1 0-1 0 0,-1 1 1 0 0,1-1-1 0 0,0 1 1 0 0,0 0-1 0 0,0 0 1 0 0,0 0-1 0 0,0 0 1 0 0,0 1-1 0 0,1-1 1 0 0,-1 1-1 0 0,1 0 1 0 0,-1-1-1 0 0,1 1 1 0 0,0 0-1 0 0,-2 5 1 0 0,1-4-114 0 0,1 0 1 0 0,0 0-1 0 0,0 1 0 0 0,0-1 0 0 0,0 1 1 0 0,1-1-1 0 0,0 1 0 0 0,0 0 1 0 0,0-1-1 0 0,0 9 0 0 0,1-11 94 0 0,0 0 0 0 0,1 0 0 0 0,-1 0 0 0 0,0 0 0 0 0,1-1 0 0 0,-1 1 0 0 0,1 0 0 0 0,0 0 0 0 0,0 0 0 0 0,-1-1 0 0 0,1 1 0 0 0,0 0 0 0 0,1-1 0 0 0,-1 1 0 0 0,0-1 0 0 0,0 1 0 0 0,1-1 0 0 0,-1 0 0 0 0,0 1 0 0 0,1-1 0 0 0,0 0 0 0 0,-1 0 0 0 0,1 0 0 0 0,0 0 0 0 0,-1 0 0 0 0,1-1 0 0 0,0 1 0 0 0,0 0 0 0 0,2 0 0 0 0,7 1-115 0 0,0 0 0 0 0,-1-1 1 0 0,1 0-1 0 0,0 0 0 0 0,0-1 1 0 0,0-1-1 0 0,14-2 0 0 0,76-18-500 0 0,-87 17 849 0 0,0 0 0 0 0,0-1 0 0 0,0 0-1 0 0,-1-1 1 0 0,21-13 0 0 0,-29 17-25 0 0,-1-1-1 0 0,0-1 1 0 0,0 1 0 0 0,-1 0-1 0 0,1-1 1 0 0,-1 0-1 0 0,0 0 1 0 0,0 0 0 0 0,0 0-1 0 0,0 0 1 0 0,-1-1 0 0 0,1 1-1 0 0,-1-1 1 0 0,0 0 0 0 0,-1 0-1 0 0,1 1 1 0 0,-1-1 0 0 0,0 0-1 0 0,1-10 1 0 0,-2 7 189 0 0,1 0 0 0 0,0 0 0 0 0,0 0 1 0 0,1 0-1 0 0,0 0 0 0 0,1 1 0 0 0,5-14 1 0 0,-5 16-193 0 0,0 0 1 0 0,0 1 0 0 0,1-1 0 0 0,0 0 0 0 0,0 1 0 0 0,0 0-1 0 0,0 0 1 0 0,1 0 0 0 0,-1 1 0 0 0,1-1 0 0 0,7-3 0 0 0,7-2 46 0 0,0 0 0 0 0,0 1 0 0 0,0 1 0 0 0,1 1 0 0 0,0 1 0 0 0,1 1 0 0 0,-1 0 0 0 0,27 0 0 0 0,-22 3-84 0 0,0 1 0 0 0,0 1 1 0 0,0 1-1 0 0,0 1 0 0 0,-1 1 0 0 0,38 12 0 0 0,-52-12-88 0 0,-1-1-1 0 0,1 2 1 0 0,-1-1 0 0 0,1 1 0 0 0,-1 1-1 0 0,-1-1 1 0 0,1 2 0 0 0,-1-1-1 0 0,10 11 1 0 0,-14-14-14 0 0,-1 1 1 0 0,-1-1-1 0 0,1 1 0 0 0,0-1 0 0 0,-1 1 1 0 0,0 0-1 0 0,0 0 0 0 0,0 0 1 0 0,0 1-1 0 0,-1-1 0 0 0,0 0 1 0 0,0 0-1 0 0,0 1 0 0 0,0-1 1 0 0,-1 1-1 0 0,1-1 0 0 0,-1 1 1 0 0,0-1-1 0 0,0 1 0 0 0,-1-1 1 0 0,0 1-1 0 0,1-1 0 0 0,-1 0 0 0 0,-2 5 1 0 0,-2 3 0 0 0,0-1 0 0 0,-1 0 0 0 0,0 0 0 0 0,0 0 0 0 0,-1-1 0 0 0,-1 0 0 0 0,0 0 0 0 0,0-1-1 0 0,-1 0 1 0 0,-16 12 0 0 0,-9 5 17 0 0,-67 36 0 0 0,17-10-14 0 0,82-52-9 0 0,1 1-1 0 0,0 0 1 0 0,0-1 0 0 0,0 1-1 0 0,0 0 1 0 0,0 0 0 0 0,0 0-1 0 0,0 0 1 0 0,0 0 0 0 0,0 0-1 0 0,1 0 1 0 0,-1 0 0 0 0,-1 2 0 0 0,2-2 0 0 0,0-1-1 0 0,0 0 1 0 0,0 0 0 0 0,1 1 0 0 0,-1-1 0 0 0,0 0 0 0 0,0 1 0 0 0,0-1 0 0 0,0 0 0 0 0,0 0 0 0 0,1 1 0 0 0,-1-1 0 0 0,0 0 0 0 0,0 0 0 0 0,1 0 0 0 0,-1 1 0 0 0,0-1 0 0 0,0 0 0 0 0,1 0 0 0 0,-1 0-1 0 0,0 0 1 0 0,0 1 0 0 0,1-1 0 0 0,-1 0 0 0 0,0 0 0 0 0,1 0 0 0 0,-1 0 0 0 0,0 0 0 0 0,0 0 0 0 0,1 0 0 0 0,-1 0 0 0 0,0 0 0 0 0,1 0 0 0 0,-1 0 0 0 0,39-2-148 0 0,119-26-1507 0 0,170-54-1 0 0,-320 80 1566 0 0,88-31-1031 0 0,-85 29 834 0 0,0-1-1 0 0,-1 0 1 0 0,0-1 0 0 0,0 0-1 0 0,0-1 1 0 0,13-11 0 0 0,-12 3-470 0 0,-7-1-90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6.704"/>
    </inkml:context>
    <inkml:brush xml:id="br0">
      <inkml:brushProperty name="width" value="0.1" units="cm"/>
      <inkml:brushProperty name="height" value="0.1" units="cm"/>
    </inkml:brush>
  </inkml:definitions>
  <inkml:trace contextRef="#ctx0" brushRef="#br0">545 194 9097 0 0,'-3'1'22'0'0,"-1"0"1"0"0,1 1-1 0 0,0-1 1 0 0,-1 1-1 0 0,1 0 1 0 0,0 0-1 0 0,0 0 1 0 0,0 0 0 0 0,0 0-1 0 0,1 1 1 0 0,-1-1-1 0 0,0 1 1 0 0,1 0-1 0 0,0 0 1 0 0,0 0-1 0 0,0 0 1 0 0,-3 5-1 0 0,-3 8 346 0 0,0 1 0 0 0,-7 25 0 0 0,3-9 153 0 0,-216 571 2655 0 0,172-428-2528 0 0,-52 274 0 0 0,62-149-326 0 0,39-226-281 0 0,3 0-1 0 0,7 79 0 0 0,14 14-39 0 0,-13-142 5 0 0,2 0 0 0 0,0 0 0 0 0,2 0 0 0 0,14 30 0 0 0,-20-49-5 0 0,1-1-1 0 0,0-1 1 0 0,1 1 0 0 0,-1 0 0 0 0,1-1 0 0 0,0 0-1 0 0,0 1 1 0 0,0-2 0 0 0,1 1 0 0 0,0 0 0 0 0,0-1 0 0 0,0 0-1 0 0,1 0 1 0 0,-1-1 0 0 0,1 1 0 0 0,0-1 0 0 0,0-1-1 0 0,0 1 1 0 0,0-1 0 0 0,0 0 0 0 0,1 0 0 0 0,-1 0-1 0 0,1-1 1 0 0,-1 0 0 0 0,1-1 0 0 0,-1 1 0 0 0,1-1-1 0 0,-1-1 1 0 0,1 1 0 0 0,0-1 0 0 0,-1 0 0 0 0,8-3-1 0 0,186-55-434 0 0,-37 8 173 0 0,712-142 323 0 0,-442 103-65 0 0,-81 20 113 0 0,3 16 0 0 0,505-13 0 0 0,-673 66 27 0 0,231-12 275 0 0,-411 13-404 0 0,37-4 185 0 0,57-12 0 0 0,-89 14-111 0 0,-1-1 0 0 0,1 0 0 0 0,-1-1 0 0 0,0-1 1 0 0,0 0-1 0 0,-1 0 0 0 0,0-1 0 0 0,1 0 0 0 0,-2-1 0 0 0,11-9 0 0 0,-16 13-67 0 0,-1-1-1 0 0,0 0 1 0 0,0 0 0 0 0,0 0-1 0 0,-1 0 1 0 0,1-1 0 0 0,-1 1-1 0 0,0-1 1 0 0,0 1 0 0 0,-1-1-1 0 0,1 0 1 0 0,-1 0 0 0 0,0 0-1 0 0,-1 0 1 0 0,1 0 0 0 0,-1 0-1 0 0,0 1 1 0 0,0-1 0 0 0,0 0-1 0 0,-2-9 1 0 0,-2-6 48 0 0,-2 0-1 0 0,0 0 1 0 0,-13-31 0 0 0,12 36-57 0 0,-63-182-18 0 0,61 166 8 0 0,2-1 1 0 0,1 0 0 0 0,1-1-1 0 0,0-45 1 0 0,6 67-8 0 0,0 1 0 0 0,0-1 0 0 0,1 1 0 0 0,1-1 0 0 0,-1 1 0 0 0,2 0 0 0 0,-1 0 0 0 0,2 0 0 0 0,-1 0 0 0 0,11-16 0 0 0,7-5-129 0 0,44-50 0 0 0,-5 6-197 0 0,-38 41 253 0 0,-1-1-1 0 0,-1-1 1 0 0,-2-1 0 0 0,-2 0-1 0 0,-1-2 1 0 0,-3 1 0 0 0,0-2-1 0 0,-3 0 1 0 0,-1-1 0 0 0,-2 1-1 0 0,-2-1 1 0 0,-2-1-1 0 0,-1 1 1 0 0,-3 0 0 0 0,-7-57-1 0 0,6 85 80 0 0,0 0-1 0 0,-1 0 1 0 0,-1 1-1 0 0,0 0 1 0 0,-1-1-1 0 0,0 2 1 0 0,-1-1-1 0 0,0 1 1 0 0,-1-1-1 0 0,0 2 1 0 0,-1-1-1 0 0,0 1 1 0 0,-1 0-1 0 0,0 1 1 0 0,0 0-1 0 0,-1 0 1 0 0,0 1-1 0 0,-1 1 1 0 0,1-1-1 0 0,-2 2 1 0 0,1-1-1 0 0,-1 2 1 0 0,-14-6-1 0 0,-7 0-9 0 0,1 1 0 0 0,-2 1-1 0 0,1 2 1 0 0,-1 2-1 0 0,-45-2 1 0 0,-175 8-1 0 0,209 1 18 0 0,-799 65-17 0 0,597-43 2 0 0,-1230 169 3 0 0,1375-176-28 0 0,10-3-134 0 0,-109 31 0 0 0,190-42 45 0 0,1 1 0 0 0,-1 0 0 0 0,1 0 0 0 0,0 1 0 0 0,1 0 0 0 0,-17 12 0 0 0,25-16 61 0 0,-1 0 1 0 0,0 1-1 0 0,1-1 1 0 0,-1 1-1 0 0,1 0 1 0 0,-1-1-1 0 0,1 1 1 0 0,0 0-1 0 0,0 0 1 0 0,-1 0-1 0 0,2 0 1 0 0,-1 0-1 0 0,0 0 1 0 0,0 0-1 0 0,0 0 1 0 0,1 0-1 0 0,0 1 1 0 0,-1-1-1 0 0,1 0 1 0 0,0 0-1 0 0,0 0 0 0 0,0 1 1 0 0,0-1-1 0 0,0 0 1 0 0,1 0-1 0 0,-1 0 1 0 0,1 1-1 0 0,-1-1 1 0 0,1 0-1 0 0,0 0 1 0 0,0 0-1 0 0,0 0 1 0 0,0 0-1 0 0,0 0 1 0 0,0 0-1 0 0,0-1 1 0 0,1 1-1 0 0,-1 0 1 0 0,1-1-1 0 0,1 3 1 0 0,3 1-181 0 0,-1 0 0 0 0,1 0 0 0 0,0-1 0 0 0,0 1 0 0 0,1-1 0 0 0,-1-1 0 0 0,1 1 0 0 0,0-1 0 0 0,0 0 0 0 0,10 2 0 0 0,21 8-933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18.566"/>
    </inkml:context>
    <inkml:brush xml:id="br0">
      <inkml:brushProperty name="width" value="0.05" units="cm"/>
      <inkml:brushProperty name="height" value="0.05" units="cm"/>
    </inkml:brush>
  </inkml:definitions>
  <inkml:trace contextRef="#ctx0" brushRef="#br0">100 20 10985 0 0,'-21'-3'23'0'0,"-19"2"2184"0"0,38 1-2141 0 0,0 0 0 0 0,-1 1 0 0 0,1-1 0 0 0,0 1 0 0 0,0-1 0 0 0,-1 1 0 0 0,1 0 0 0 0,0 0 0 0 0,-4 2 0 0 0,0 0 41 0 0,0 0 357 0 0,10-3-409 0 0,4 0-78 0 0,57-4-117 0 0,-59 4-15 0 0,-1-1 0 0 0,1-1 1 0 0,-1 1-1 0 0,1-1 1 0 0,-1 0-1 0 0,0 0 1 0 0,1 0-1 0 0,-1-1 0 0 0,8-5 1 0 0,-9 6-124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8.167"/>
    </inkml:context>
    <inkml:brush xml:id="br0">
      <inkml:brushProperty name="width" value="0.1" units="cm"/>
      <inkml:brushProperty name="height" value="0.1" units="cm"/>
    </inkml:brush>
  </inkml:definitions>
  <inkml:trace contextRef="#ctx0" brushRef="#br0">106 425 7645 0 0,'2'-2'-27'0'0,"0"0"1"0"0,-1 1 0 0 0,1-1 0 0 0,0 1 0 0 0,0 0-1 0 0,0 0 1 0 0,0 0 0 0 0,1 0 0 0 0,-1 0 0 0 0,3-1-1 0 0,-3 1 32 0 0,0 1-1 0 0,0-1 0 0 0,1 0 0 0 0,-1 0 1 0 0,0-1-1 0 0,0 1 0 0 0,0 0 0 0 0,0-1 1 0 0,0 1-1 0 0,0-1 0 0 0,2-2 0 0 0,23-43 1462 0 0,-23 37-907 0 0,2 1 0 0 0,-1-1 0 0 0,13-16-1 0 0,-21 38-276 0 0,-1 0-1 0 0,-8 18 0 0 0,-24 36 198 0 0,-55 109-73 0 0,85-163-399 0 0,2 2 0 0 0,-1-1 0 0 0,2 0 0 0 0,0 1 0 0 0,-2 15 0 0 0,4-20-4 0 0,-1 11 38 0 0,4-16-15 0 0,2-13-32 0 0,4-10-21 0 0,-2-1 0 0 0,0 0 0 0 0,-1 0 0 0 0,-1 0-1 0 0,-1-1 1 0 0,-1 1 0 0 0,-1-1 0 0 0,-1 1 0 0 0,0-1 0 0 0,-7-34-1 0 0,-46-172 4 0 0,44 193 26 0 0,-4-37-1 0 0,12 70-1 0 0,1-1 0 0 0,0 1-1 0 0,0 0 1 0 0,0-1 0 0 0,0 1 0 0 0,0 0 0 0 0,0-1-1 0 0,0 1 1 0 0,0 0 0 0 0,0-1 0 0 0,1 1-1 0 0,-1 0 1 0 0,0-1 0 0 0,1 1 0 0 0,0 0-1 0 0,-1 0 1 0 0,1-1 0 0 0,-1 1 0 0 0,1 0 0 0 0,0 0-1 0 0,0 0 1 0 0,2-2 0 0 0,-1 2-3 0 0,0 0 0 0 0,0 0 1 0 0,0 0-1 0 0,0 0 0 0 0,0 0 0 0 0,0 0 0 0 0,0 0 1 0 0,1 1-1 0 0,-1-1 0 0 0,0 1 0 0 0,1 0 1 0 0,2 0-1 0 0,6 0-11 0 0,0 0 1 0 0,0 2-1 0 0,0-1 1 0 0,17 6-1 0 0,11 3-11 0 0,91 28 8 0 0,-105-29 17 0 0,-1 1 0 0 0,-1 0 0 0 0,27 17 0 0 0,-48-25-2 0 0,1-1 0 0 0,-1 0 1 0 0,0 1-1 0 0,0-1 0 0 0,0 1 1 0 0,-1-1-1 0 0,1 1 0 0 0,0 0 1 0 0,-1 0-1 0 0,1 0 0 0 0,-1 0 1 0 0,1 0-1 0 0,-1 0 0 0 0,0 1 1 0 0,0-1-1 0 0,0 0 0 0 0,0 0 1 0 0,-1 1-1 0 0,2 4 0 0 0,-2-5 3 0 0,0 0 0 0 0,-1 0 0 0 0,1 0 0 0 0,-1 0 0 0 0,1 0 0 0 0,-1 0-1 0 0,1 0 1 0 0,-1 0 0 0 0,0 0 0 0 0,0 0 0 0 0,0 0 0 0 0,0-1 0 0 0,-1 1-1 0 0,1 0 1 0 0,0-1 0 0 0,-1 1 0 0 0,1-1 0 0 0,-1 1 0 0 0,1-1 0 0 0,-1 0 0 0 0,0 0-1 0 0,1 1 1 0 0,-4 0 0 0 0,-18 9 2 0 0,0-2 1 0 0,-1 0-1 0 0,0-1 0 0 0,0-2 1 0 0,-35 6-1 0 0,35-8-83 0 0,-27 7-964 0 0,-82 27 1 0 0,132-38 987 0 0,-1 0 1 0 0,1 1-1 0 0,0-1 1 0 0,0 1 0 0 0,-1-1-1 0 0,1 1 1 0 0,0-1 0 0 0,0 1-1 0 0,0 0 1 0 0,0 0-1 0 0,0-1 1 0 0,0 1 0 0 0,0 0-1 0 0,0 0 1 0 0,0 0 0 0 0,0 0-1 0 0,1 0 1 0 0,-1 0-1 0 0,0 1 1 0 0,1-1 0 0 0,-1 1-1 0 0,1-1 28 0 0,0-1-1 0 0,0 0 1 0 0,0 1 0 0 0,0-1-1 0 0,0 0 1 0 0,0 1-1 0 0,0-1 1 0 0,0 0 0 0 0,0 1-1 0 0,1-1 1 0 0,-1 0-1 0 0,0 1 1 0 0,0-1 0 0 0,0 0-1 0 0,1 1 1 0 0,-1-1-1 0 0,0 0 1 0 0,1 0-1 0 0,-1 1 1 0 0,0-1 0 0 0,0 0-1 0 0,1 0 1 0 0,-1 0-1 0 0,0 1 1 0 0,1-1 0 0 0,0 0-1 0 0,19 3-443 0 0,11-5 198 0 0,0-2 0 0 0,0-1 0 0 0,-1-2 0 0 0,51-17 1 0 0,1 0 117 0 0,183-46 1071 0 0,-264 70-891 0 0,-1 0 1 0 0,1 0-1 0 0,-1 0 0 0 0,1 0 1 0 0,-1 0-1 0 0,0 0 0 0 0,1 0 1 0 0,-1 0-1 0 0,1 0 1 0 0,-1 0-1 0 0,1 0 0 0 0,-1 0 1 0 0,0-1-1 0 0,1 1 0 0 0,-1 0 1 0 0,1 0-1 0 0,-1 0 0 0 0,0-1 1 0 0,1 1-1 0 0,-1 0 0 0 0,0-1 1 0 0,1 1-1 0 0,-1 0 1 0 0,0-1-1 0 0,0 1 0 0 0,1 0 1 0 0,-1-1-1 0 0,0 1 0 0 0,0 0 1 0 0,1-1-1 0 0,-1 1 0 0 0,0-1 1 0 0,0 1-1 0 0,0-1 0 0 0,0 1 1 0 0,0 0-1 0 0,0-1 0 0 0,0 1 1 0 0,0-1-1 0 0,0 1 1 0 0,0-1-1 0 0,0 1 0 0 0,0-1 1 0 0,-1 0 42 0 0,0 0 1 0 0,0 0 0 0 0,0-1 0 0 0,-1 2 0 0 0,1-1-1 0 0,0 0 1 0 0,0 0 0 0 0,-1 0 0 0 0,1 0 0 0 0,-1 1-1 0 0,1-1 1 0 0,-1 1 0 0 0,-1-1 0 0 0,2 0-39 0 0,-1 1 0 0 0,1 0-1 0 0,-1 0 1 0 0,1 0 0 0 0,-1 0 0 0 0,1 0 0 0 0,-1 0 0 0 0,1 0-1 0 0,-1 0 1 0 0,1 1 0 0 0,0-1 0 0 0,-1 1 0 0 0,1-1 0 0 0,-1 1 0 0 0,1-1-1 0 0,0 1 1 0 0,0 0 0 0 0,-1-1 0 0 0,1 1 0 0 0,0 0 0 0 0,0 0-1 0 0,0 0 1 0 0,0 0 0 0 0,0 0 0 0 0,0 0 0 0 0,-2 3 0 0 0,-2 3 64 0 0,0 1 1 0 0,1 0 0 0 0,-6 11 0 0 0,2-4 12 0 0,2-2-77 0 0,0 1 0 0 0,1 0-1 0 0,1 0 1 0 0,0 0 0 0 0,1 1 0 0 0,0-1 0 0 0,1 1 0 0 0,1 0-1 0 0,0 0 1 0 0,1 0 0 0 0,0-1 0 0 0,4 21 0 0 0,-4-35-27 0 0,0 1-1 0 0,0-1 1 0 0,0 0 0 0 0,0 0 0 0 0,0 0 0 0 0,0 1 0 0 0,0-1 0 0 0,0 0-1 0 0,0 0 1 0 0,0 1 0 0 0,0-1 0 0 0,0 0 0 0 0,0 0 0 0 0,0 1-1 0 0,0-1 1 0 0,1 0 0 0 0,-1 0 0 0 0,0 0 0 0 0,0 1 0 0 0,0-1 0 0 0,0 0-1 0 0,0 0 1 0 0,0 0 0 0 0,1 1 0 0 0,-1-1 0 0 0,0 0 0 0 0,0 0 0 0 0,0 0-1 0 0,1 0 1 0 0,-1 0 0 0 0,0 1 0 0 0,0-1 0 0 0,0 0 0 0 0,1 0 0 0 0,-1 0-1 0 0,0 0 1 0 0,0 0 0 0 0,0 0 0 0 0,1 0 0 0 0,-1 0 0 0 0,0 0 0 0 0,8-9 44 0 0,2-16-1 0 0,14-80-54 0 0,-12 47-192 0 0,26-73 0 0 0,-32 115 174 0 0,0 0 0 0 0,1 0 0 0 0,1 1 1 0 0,1 0-1 0 0,0 0 0 0 0,1 1 0 0 0,1 0 0 0 0,23-23 0 0 0,-27 31 24 0 0,0 0-1 0 0,1 1 0 0 0,-1 0 0 0 0,1 1 1 0 0,1 0-1 0 0,-1 0 0 0 0,0 0 1 0 0,1 1-1 0 0,0 1 0 0 0,0-1 1 0 0,-1 1-1 0 0,2 1 0 0 0,-1 0 1 0 0,0 0-1 0 0,0 1 0 0 0,15 1 0 0 0,-14-1 7 0 0,0 2 0 0 0,-1-1 0 0 0,1 1 0 0 0,0 1 0 0 0,-1 0 0 0 0,0 0 0 0 0,1 1 0 0 0,-2 0-1 0 0,1 0 1 0 0,0 1 0 0 0,-1 1 0 0 0,0-1 0 0 0,0 1 0 0 0,0 0 0 0 0,8 10 0 0 0,-14-14 0 0 0,0 0 0 0 0,-1-1 1 0 0,1 1-1 0 0,-1 0 0 0 0,0 0 1 0 0,1 0-1 0 0,-1 0 0 0 0,0 1 0 0 0,0-1 1 0 0,0 0-1 0 0,-1 0 0 0 0,1 1 1 0 0,0-1-1 0 0,-1 0 0 0 0,0 1 1 0 0,1-1-1 0 0,-1 1 0 0 0,0-1 1 0 0,0 0-1 0 0,0 1 0 0 0,-1-1 1 0 0,1 1-1 0 0,-1-1 0 0 0,1 0 1 0 0,-1 0-1 0 0,0 1 0 0 0,1-1 0 0 0,-1 0 1 0 0,-1 0-1 0 0,1 0 0 0 0,0 0 1 0 0,0 0-1 0 0,-1 0 0 0 0,1 0 1 0 0,-1 0-1 0 0,0 0 0 0 0,1-1 1 0 0,-1 1-1 0 0,-2 1 0 0 0,-7 6 26 0 0,0-2 1 0 0,0 1-1 0 0,-1-1 0 0 0,0-1 0 0 0,-20 8 0 0 0,-45 13 2 0 0,-111 24 0 0 0,130-37-42 0 0,80-18 90 0 0,1 1-1 0 0,-1 1 1 0 0,36 1 0 0 0,79 9-102 0 0,-124-8 22 0 0,1 1 4 0 0,-5-1 13 0 0,1 1 0 0 0,0-1 0 0 0,-1 2 0 0 0,1-1 0 0 0,-1 1 0 0 0,0 1 0 0 0,0-1 0 0 0,14 8 0 0 0,-22-10-9 0 0,0 1 0 0 0,0-1 0 0 0,0 1 0 0 0,0 0 0 0 0,-1 0 0 0 0,1-1 0 0 0,0 1 0 0 0,0 0 0 0 0,-1 0 0 0 0,1 0 0 0 0,-1 0 0 0 0,1 0 0 0 0,-1 0 0 0 0,1 0 0 0 0,-1 0 0 0 0,0 0 0 0 0,1 0 0 0 0,-1 0 0 0 0,0 0 0 0 0,0 0 0 0 0,0 0 0 0 0,0 0 0 0 0,0 2 0 0 0,0 0 0 0 0,-1-1 0 0 0,1 1 1 0 0,-1-1-1 0 0,0 0 1 0 0,0 1-1 0 0,0-1 0 0 0,0 0 1 0 0,-1 0-1 0 0,1 0 1 0 0,-2 3-1 0 0,-5 3 13 0 0,1 1 0 0 0,-2-2 0 0 0,-12 11-1 0 0,20-17-12 0 0,-21 15 19 0 0,-1-1 0 0 0,-1-2 0 0 0,0 0 0 0 0,-34 12 1 0 0,-10 6 23 0 0,25-15-408 0 0,53-19-1095 0 0,-5 2 1237 0 0,0 0 1 0 0,0 0 0 0 0,0-1 0 0 0,0 0 0 0 0,-1 0 0 0 0,6-3 0 0 0,12-9-747 0 0,27-13 1 0 0,-21 12 270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4:58.568"/>
    </inkml:context>
    <inkml:brush xml:id="br0">
      <inkml:brushProperty name="width" value="0.1" units="cm"/>
      <inkml:brushProperty name="height" value="0.1" units="cm"/>
    </inkml:brush>
  </inkml:definitions>
  <inkml:trace contextRef="#ctx0" brushRef="#br0">122 142 7905 0 0,'16'-9'115'0'0,"4"-2"740"0"0,-21 9-266 0 0,0-4-136 0 0,-4 9-46 0 0,1 6-301 0 0,0 0-1 0 0,0 1 1 0 0,0 0-1 0 0,1 0 0 0 0,1 0 1 0 0,0 0-1 0 0,0 0 1 0 0,1 0-1 0 0,0 1 1 0 0,1-1-1 0 0,0 1 1 0 0,0-1-1 0 0,1 0 0 0 0,1 0 1 0 0,0 1-1 0 0,0-1 1 0 0,1 0-1 0 0,0-1 1 0 0,1 1-1 0 0,9 18 0 0 0,-11-25-101 0 0,0 0-1 0 0,0 0 0 0 0,1 0 0 0 0,-1-1 0 0 0,1 1 1 0 0,-1-1-1 0 0,1 1 0 0 0,0-1 0 0 0,0 0 0 0 0,0 0 0 0 0,0 0 1 0 0,0-1-1 0 0,0 1 0 0 0,0-1 0 0 0,1 1 0 0 0,-1-1 0 0 0,0 0 1 0 0,1 0-1 0 0,-1-1 0 0 0,1 1 0 0 0,-1-1 0 0 0,8 0 0 0 0,-6 0 1 0 0,0-1 0 0 0,0 0 0 0 0,0 0-1 0 0,0-1 1 0 0,-1 1 0 0 0,1-1-1 0 0,0 0 1 0 0,-1-1 0 0 0,1 1-1 0 0,-1-1 1 0 0,0 0 0 0 0,0 0-1 0 0,0 0 1 0 0,0 0 0 0 0,5-7 0 0 0,1-1-3 0 0,-1-1 1 0 0,0 1-1 0 0,-1-2 1 0 0,0 1-1 0 0,-1-1 1 0 0,0 0-1 0 0,-1-1 1 0 0,0 0 0 0 0,-2 0-1 0 0,1 0 1 0 0,-2 0-1 0 0,0-1 1 0 0,0 1-1 0 0,-2-1 1 0 0,0 0 0 0 0,-1-17-1 0 0,0 28-1 0 0,0-1 0 0 0,-1 1 0 0 0,0-1 0 0 0,0 1 0 0 0,0 0 0 0 0,0-1 0 0 0,-1 1 0 0 0,0 0 0 0 0,0 0 0 0 0,0 0 0 0 0,0 0 0 0 0,-1 1 0 0 0,1-1 0 0 0,-1 0 0 0 0,0 1 0 0 0,-6-5 0 0 0,5 4-14 0 0,-1 1 1 0 0,1 1-1 0 0,-1-1 1 0 0,0 1 0 0 0,0 0-1 0 0,0 0 1 0 0,0 0-1 0 0,0 1 1 0 0,0-1 0 0 0,0 1-1 0 0,-1 1 1 0 0,-6-1-1 0 0,-2 1-127 0 0,0 0 0 0 0,-1 2 0 0 0,1 0 0 0 0,0 0 0 0 0,1 1 0 0 0,-1 1 0 0 0,0 0 0 0 0,1 1 0 0 0,-23 11 0 0 0,2 4-911 0 0,-32 24 0 0 0,37-20 121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00.425"/>
    </inkml:context>
    <inkml:brush xml:id="br0">
      <inkml:brushProperty name="width" value="0.1" units="cm"/>
      <inkml:brushProperty name="height" value="0.1" units="cm"/>
    </inkml:brush>
  </inkml:definitions>
  <inkml:trace contextRef="#ctx0" brushRef="#br0">82 321 8101 0 0,'7'-15'12'0'0,"1"-4"91"0"0,-16 31 72 0 0,-5 10-89 0 0,1 0 0 0 0,1 1-1 0 0,1 1 1 0 0,1 0-1 0 0,2 0 1 0 0,0 1-1 0 0,1 0 1 0 0,-2 31 0 0 0,5-37-85 0 0,2-16 8 0 0,0 1-1 0 0,1 0 1 0 0,-1 0 0 0 0,1 0 0 0 0,0-1 0 0 0,0 1 0 0 0,0 0-1 0 0,2 5 1 0 0,-2-9-6 0 0,0 0-1 0 0,0 0 0 0 0,0 1 1 0 0,0-1-1 0 0,0 0 1 0 0,0 0-1 0 0,0 0 0 0 0,0 0 1 0 0,0 0-1 0 0,0 0 1 0 0,0 0-1 0 0,0 0 0 0 0,0 0 1 0 0,0 0-1 0 0,0 0 1 0 0,0 0-1 0 0,0 0 1 0 0,0 1-1 0 0,0-1 0 0 0,0 0 1 0 0,0 0-1 0 0,0 0 1 0 0,0 0-1 0 0,0 0 0 0 0,0 0 1 0 0,0 0-1 0 0,0 0 1 0 0,1 0-1 0 0,-1 0 0 0 0,0 0 1 0 0,0 0-1 0 0,0 0 1 0 0,0 0-1 0 0,0 0 0 0 0,0 0 1 0 0,0 0-1 0 0,0 0 1 0 0,0 0-1 0 0,0 0 1 0 0,0 0-1 0 0,0 0 0 0 0,0 0 1 0 0,1 0-1 0 0,-1 0 1 0 0,0 0-1 0 0,0 0 0 0 0,0 0 1 0 0,0 0-1 0 0,0 0 1 0 0,0 0-1 0 0,0 0 0 0 0,0 0 1 0 0,0 0-1 0 0,0 0 1 0 0,0 0-1 0 0,0 0 0 0 0,0 0 1 0 0,0 0-1 0 0,0 0 1 0 0,0 0-1 0 0,1-1 1 0 0,-1 1-1 0 0,0 0 0 0 0,0 0 1 0 0,3-7 90 0 0,2-9 11 0 0,21-104-12 0 0,7-39-158 0 0,-25 101 60 0 0,12-61-24 0 0,-17 105 81 0 0,1 0 1 0 0,0 0 0 0 0,2 0-1 0 0,-1 1 1 0 0,16-25 0 0 0,-21 37-32 0 0,1-1 0 0 0,0 1 0 0 0,0 0 0 0 0,0 0 1 0 0,-1 0-1 0 0,1 0 0 0 0,0 0 0 0 0,0 0 0 0 0,0 1 1 0 0,1-1-1 0 0,-1 0 0 0 0,0 1 0 0 0,0-1 1 0 0,0 0-1 0 0,0 1 0 0 0,1-1 0 0 0,-1 1 0 0 0,0 0 1 0 0,1-1-1 0 0,-1 1 0 0 0,0 0 0 0 0,1 0 0 0 0,-1 0 1 0 0,0 0-1 0 0,1 0 0 0 0,-1 0 0 0 0,0 0 0 0 0,1 0 1 0 0,-1 1-1 0 0,0-1 0 0 0,0 0 0 0 0,2 1 1 0 0,4 2 117 0 0,-1 1 0 0 0,0-1 1 0 0,1 1-1 0 0,10 9 1 0 0,-2-2-38 0 0,131 75 242 0 0,-94-58-248 0 0,-50-27-92 0 0,-1-1 0 0 0,0 0 0 0 0,0 1 0 0 0,0-1 0 0 0,-1 1 1 0 0,1 0-1 0 0,0-1 0 0 0,0 1 0 0 0,0 0 0 0 0,0-1 0 0 0,0 1 0 0 0,-1 0 0 0 0,1 0 1 0 0,0 0-1 0 0,-1-1 0 0 0,1 1 0 0 0,0 0 0 0 0,-1 0 0 0 0,1 0 0 0 0,-1 0 1 0 0,0 0-1 0 0,1 0 0 0 0,-1 1 0 0 0,0-1 0 0 0,0 0 0 0 0,0 0 0 0 0,1 0 0 0 0,-1 0 1 0 0,0 0-1 0 0,0 0 0 0 0,-1 0 0 0 0,1 0 0 0 0,0 0 0 0 0,0 1 0 0 0,0-1 1 0 0,-1 0-1 0 0,1 0 0 0 0,0 0 0 0 0,-1 0 0 0 0,1 0 0 0 0,-1 0 0 0 0,0 0 0 0 0,0 1 1 0 0,-4 4 63 0 0,-1 0 0 0 0,1-1 0 0 0,-1 1 0 0 0,0-1 0 0 0,-8 5 0 0 0,1 1 17 0 0,-21 16 90 0 0,18-15-97 0 0,-23 22 0 0 0,38-33-75 0 0,0 0-1 0 0,1 0 0 0 0,-1 0 0 0 0,0-1 0 0 0,0 1 0 0 0,1 0 0 0 0,-1 0 0 0 0,0 1 0 0 0,1-1 0 0 0,-1 0 0 0 0,1 0 0 0 0,-1 0 0 0 0,1 0 0 0 0,0 0 0 0 0,0 1 0 0 0,-1-1 0 0 0,1 0 0 0 0,0 0 0 0 0,0 0 1 0 0,0 1-1 0 0,0-1 0 0 0,0 0 0 0 0,1 0 0 0 0,-1 0 0 0 0,0 1 0 0 0,0-1 0 0 0,1 0 0 0 0,-1 0 0 0 0,1 0 0 0 0,-1 0 0 0 0,1 0 0 0 0,-1 0 0 0 0,1 0 0 0 0,0 0 0 0 0,0 0 0 0 0,-1 0 0 0 0,1 0 0 0 0,0 0 0 0 0,0 0 1 0 0,0-1-1 0 0,0 1 0 0 0,0 0 0 0 0,1 0 0 0 0,7 5-1 0 0,1 0 1 0 0,-1-1 0 0 0,1 0-1 0 0,11 4 1 0 0,-5-3 0 0 0,-12-4 1 0 0,0 0 0 0 0,-1 0-1 0 0,1 1 1 0 0,-1-1 0 0 0,1 1-1 0 0,-1-1 1 0 0,0 1 0 0 0,0 0-1 0 0,0 0 1 0 0,0 0 0 0 0,0 1-1 0 0,-1-1 1 0 0,5 8 0 0 0,-7-9 2 0 0,1 0 1 0 0,-1 0-1 0 0,1 0 1 0 0,-1 0-1 0 0,1 0 0 0 0,-1 0 1 0 0,0 0-1 0 0,0 0 1 0 0,0 0-1 0 0,0 0 1 0 0,0 0-1 0 0,-1 0 0 0 0,1 0 1 0 0,-1 0-1 0 0,1 0 1 0 0,-1 0-1 0 0,0 0 1 0 0,1-1-1 0 0,-1 1 0 0 0,0 0 1 0 0,0 0-1 0 0,-1-1 1 0 0,1 1-1 0 0,0 0 1 0 0,0-1-1 0 0,-1 1 0 0 0,1-1 1 0 0,-1 0-1 0 0,1 1 1 0 0,-1-1-1 0 0,-3 2 1 0 0,-6 4 37 0 0,0-1 1 0 0,-1 1 0 0 0,0-2 0 0 0,0 0 0 0 0,0 0 0 0 0,-21 4 0 0 0,-2-1 2 0 0,-43 2 1 0 0,77-9-59 0 0,0-1 0 0 0,0 0 0 0 0,0 0 1 0 0,-1 0-1 0 0,1 0 0 0 0,0 0 0 0 0,0 0 0 0 0,0 0 1 0 0,-1 0-1 0 0,1-1 0 0 0,0 1 0 0 0,0 0 0 0 0,0-1 0 0 0,0 1 1 0 0,0-1-1 0 0,-1 1 0 0 0,0-2 0 0 0,1 2-29 0 0,1-1 0 0 0,0 1 0 0 0,-1-1 0 0 0,1 0 0 0 0,0 1 0 0 0,0-1 0 0 0,-1 1 0 0 0,1-1 0 0 0,0 0-1 0 0,0 1 1 0 0,0-1 0 0 0,0 1 0 0 0,0-1 0 0 0,0 0 0 0 0,0 1 0 0 0,0-1 0 0 0,0 0 0 0 0,0 1 0 0 0,0-1 0 0 0,0 0 0 0 0,0 1 0 0 0,0-1 0 0 0,1 0-1 0 0,0-3-201 0 0,1 0-1 0 0,0 0 0 0 0,0 1 0 0 0,0-1 0 0 0,1 0 1 0 0,-1 1-1 0 0,1 0 0 0 0,4-4 0 0 0,11-8-252 0 0,0 2-1 0 0,1 1 1 0 0,1 0-1 0 0,0 1 1 0 0,24-9 0 0 0,4-4 100 0 0,6-3 168 0 0,0 2 0 0 0,80-24-1 0 0,-118 43 297 0 0,-8 4 151 0 0,-1-1-1 0 0,1 1 1 0 0,0 1-1 0 0,-1-1 1 0 0,10 1-1 0 0,-33-19 2204 0 0,16 20-2411 0 0,1 0 1 0 0,-1 0-1 0 0,1 0 1 0 0,-1-1 0 0 0,0 1-1 0 0,1 0 1 0 0,-1 0 0 0 0,1 0-1 0 0,-1 0 1 0 0,1 0-1 0 0,-1 0 1 0 0,1 0 0 0 0,-1 1-1 0 0,0-1 1 0 0,1 0 0 0 0,-1 0-1 0 0,1 0 1 0 0,-1 0-1 0 0,1 0 1 0 0,-1 1 0 0 0,0-1-1 0 0,1 0 1 0 0,-1 0 0 0 0,0 1-1 0 0,1-1 1 0 0,-1 0-1 0 0,1 1 1 0 0,13 8-220 0 0,-5 0 11 0 0,-9-6 111 0 0,-7-3 89 0 0,6-1 1 0 0,1 1 1 0 0,-1-1 0 0 0,0 1-1 0 0,1-1 1 0 0,-1 0-1 0 0,1 1 1 0 0,-1-1-1 0 0,0 0 1 0 0,1 1-1 0 0,0-1 1 0 0,-1 0-1 0 0,1 0 1 0 0,-1 1 0 0 0,1-1-1 0 0,0 0 1 0 0,-1 0-1 0 0,1 0 1 0 0,0 0-1 0 0,0 0 1 0 0,0 1-1 0 0,0-1 1 0 0,0-1-1 0 0,-1-24 123 0 0,1 20-75 0 0,0 3-31 0 0,0 1 0 0 0,0-1 1 0 0,0 0-1 0 0,1 0 0 0 0,-1 0 1 0 0,1 0-1 0 0,0 0 0 0 0,-1 0 0 0 0,1 0 1 0 0,1 1-1 0 0,-1-1 0 0 0,0 0 0 0 0,1 1 1 0 0,-1-1-1 0 0,1 1 0 0 0,0 0 0 0 0,0-1 1 0 0,0 1-1 0 0,0 0 0 0 0,0 0 1 0 0,0 0-1 0 0,0 0 0 0 0,1 1 0 0 0,3-3 1 0 0,-6 4-21 0 0,0 0 0 0 0,1 0 0 0 0,-1 0 0 0 0,0 0 0 0 0,0 0 0 0 0,1 0 0 0 0,-1-1 0 0 0,0 1 0 0 0,0 0 0 0 0,1 0 0 0 0,-1 0 0 0 0,0 0 0 0 0,0 0 0 0 0,1 0 0 0 0,-1 0 0 0 0,0 0 0 0 0,0 0 0 0 0,1 1 0 0 0,-1-1 0 0 0,0 0 0 0 0,0 0 0 0 0,1 0 1 0 0,-1 0-1 0 0,0 0 0 0 0,0 0 0 0 0,1 0 0 0 0,-1 1 0 0 0,0-1 0 0 0,0 0 0 0 0,0 0 0 0 0,0 0 0 0 0,1 0 0 0 0,-1 1 0 0 0,0-1 0 0 0,0 11 6 0 0,-8 9 5 0 0,-4-11-31 0 0,24-53 300 0 0,-11 43-260 0 0,-1 1-1 0 0,0 0 0 0 0,0-1 0 0 0,0 1 1 0 0,0 0-1 0 0,0-1 0 0 0,0 1 1 0 0,1 0-1 0 0,-1-1 0 0 0,0 1 0 0 0,0 0 1 0 0,1-1-1 0 0,-1 1 0 0 0,0 0 1 0 0,0 0-1 0 0,1 0 0 0 0,-1-1 0 0 0,0 1 1 0 0,1 0-1 0 0,-1 0 0 0 0,0 0 1 0 0,0-1-1 0 0,1 1 0 0 0,-1 0 0 0 0,1 0 1 0 0,-1 0-1 0 0,0 0 0 0 0,1 0 1 0 0,-1 0-1 0 0,0 0 0 0 0,1 0 0 0 0,-1 0 1 0 0,0 0-1 0 0,1 0 0 0 0,-1 0 1 0 0,1 0-1 0 0,-1 0 0 0 0,0 0 1 0 0,1 0-1 0 0,0 0-8 0 0,-1 1 1 0 0,1-1 0 0 0,0 0-1 0 0,-1 0 1 0 0,1 0 0 0 0,-1 0-1 0 0,1 1 1 0 0,0-1 0 0 0,-1 0-1 0 0,1 1 1 0 0,-1-1 0 0 0,1 0-1 0 0,-1 1 1 0 0,1-1 0 0 0,-1 1-1 0 0,1-1 1 0 0,-1 1 0 0 0,1-1-1 0 0,-1 1 1 0 0,0-1 0 0 0,1 1-1 0 0,-1-1 1 0 0,0 1 0 0 0,1 0-1 0 0,-1 0 1 0 0,2 15 114 0 0,0 0 0 0 0,-2 0 0 0 0,0 0 0 0 0,-1 1 0 0 0,0-1 0 0 0,-5 21 0 0 0,-30 97 179 0 0,19-77-265 0 0,10-30-33 0 0,-2-1 1 0 0,0 0-1 0 0,-2-1 0 0 0,-22 40 1 0 0,50-119-611 0 0,31-41-4 0 0,-19 39 340 0 0,-2 0 1 0 0,39-120-1 0 0,-54 136 102 0 0,-8 29 128 0 0,0-1 0 0 0,-1 1 0 0 0,0-1 0 0 0,-1 1 0 0 0,1-19 0 0 0,-3 30 37 0 0,0 0 0 0 0,0-1-1 0 0,1 1 1 0 0,-1 0 0 0 0,0 0-1 0 0,0-1 1 0 0,0 1 0 0 0,0 0-1 0 0,0 0 1 0 0,0 0 0 0 0,0-1-1 0 0,-1 1 1 0 0,1 0 0 0 0,0 0-1 0 0,0-1 1 0 0,0 1 0 0 0,0 0-1 0 0,0 0 1 0 0,0 0 0 0 0,0-1-1 0 0,0 1 1 0 0,-1 0 0 0 0,1 0-1 0 0,0 0 1 0 0,0-1 0 0 0,0 1-1 0 0,0 0 1 0 0,-1 0 0 0 0,1 0-1 0 0,0 0 1 0 0,0 0 0 0 0,0-1-1 0 0,-1 1 1 0 0,1 0 0 0 0,0 0-1 0 0,0 0 1 0 0,0 0 0 0 0,-1 0-1 0 0,1 0 1 0 0,0 0 0 0 0,-1 0-1 0 0,-10 6-5 0 0,-9 13 8 0 0,19-19 3 0 0,1 0 0 0 0,-1 1 1 0 0,1-1-1 0 0,-1 1 0 0 0,1-1 1 0 0,0 0-1 0 0,-1 1 0 0 0,1-1 1 0 0,0 1-1 0 0,-1-1 0 0 0,1 1 1 0 0,0-1-1 0 0,-1 1 0 0 0,1-1 1 0 0,0 1-1 0 0,0 0 0 0 0,0-1 1 0 0,-1 1-1 0 0,1-1 1 0 0,0 1-1 0 0,0 0 0 0 0,0-1 1 0 0,0 1-1 0 0,0-1 0 0 0,0 1 1 0 0,0-1-1 0 0,0 1 0 0 0,1 0 1 0 0,-1-1-1 0 0,0 1 0 0 0,0-1 1 0 0,0 1-1 0 0,1-1 0 0 0,-1 1 1 0 0,0-1-1 0 0,0 1 0 0 0,1-1 1 0 0,-1 1-1 0 0,0-1 0 0 0,1 1 1 0 0,-1-1-1 0 0,1 1 0 0 0,-1-1 1 0 0,1 0-1 0 0,-1 1 1 0 0,1-1-1 0 0,-1 0 0 0 0,1 1 1 0 0,-1-1-1 0 0,1 0 0 0 0,-1 0 1 0 0,1 1-1 0 0,-1-1 0 0 0,1 0 1 0 0,0 0-1 0 0,0 0 0 0 0,2 1 16 0 0,-1 0 0 0 0,1 0 0 0 0,-1-1 0 0 0,1 1 0 0 0,-1-1 0 0 0,1 1 0 0 0,-1-1 0 0 0,5 0 0 0 0,-6 0-19 0 0,-1 0 0 0 0,1 0 0 0 0,0 0-1 0 0,-1 0 1 0 0,1-1 0 0 0,0 1 0 0 0,-1 0 0 0 0,1 0-1 0 0,0-1 1 0 0,-1 1 0 0 0,1 0 0 0 0,0 0-1 0 0,-1-1 1 0 0,1 1 0 0 0,-1-1 0 0 0,1 1-1 0 0,-1-1 1 0 0,1 1 0 0 0,-1-1 0 0 0,1 1 0 0 0,-1-1-1 0 0,0 1 1 0 0,1-1 0 0 0,-1 1 0 0 0,1-1-1 0 0,-1 0 1 0 0,0 1 0 0 0,0-1 0 0 0,1 0 0 0 0,-1 1-1 0 0,0-1 1 0 0,0 0 0 0 0,0 1 0 0 0,0-1-1 0 0,0 0 1 0 0,0 0 0 0 0,0 0 24 0 0,0 0 0 0 0,0 0 0 0 0,-1-1 0 0 0,1 1 0 0 0,0 0 0 0 0,-1 0 0 0 0,1 0 0 0 0,-1 0-1 0 0,1 0 1 0 0,-1 0 0 0 0,0 0 0 0 0,1 0 0 0 0,-1 1 0 0 0,0-1 0 0 0,-1-1 0 0 0,0-2 216 0 0,20 6-270 0 0,-8 0 73 0 0,1 1 0 0 0,-1 0 0 0 0,1 1-1 0 0,-1 0 1 0 0,0 1 0 0 0,0 0 0 0 0,-1 0 0 0 0,0 1-1 0 0,0 0 1 0 0,0 1 0 0 0,8 8 0 0 0,-11-10-4 0 0,-1 1 0 0 0,1-1 1 0 0,-1 1-1 0 0,-1 1 1 0 0,1-1-1 0 0,-1 1 0 0 0,0-1 1 0 0,-1 1-1 0 0,0 0 1 0 0,0 1-1 0 0,0-1 0 0 0,-1 0 1 0 0,0 1-1 0 0,0 0 0 0 0,-1-1 1 0 0,1 14-1 0 0,-2-18-40 0 0,0 0-1 0 0,-1 0 0 0 0,1 0 1 0 0,-1 0-1 0 0,1 0 0 0 0,-1 0 1 0 0,0 0-1 0 0,0 0 0 0 0,0 0 1 0 0,-1 0-1 0 0,1 0 1 0 0,-1-1-1 0 0,1 1 0 0 0,-1 0 1 0 0,0-1-1 0 0,-3 4 0 0 0,0-2 0 0 0,1-1-1 0 0,-1 1 1 0 0,0-1-1 0 0,0 0 0 0 0,0 0 1 0 0,0 0-1 0 0,0-1 0 0 0,-7 3 1 0 0,-7 0 4 0 0,0 0-1 0 0,0-1 1 0 0,0-1 0 0 0,-25 0 0 0 0,30-2-60 0 0,6 0-101 0 0,0 0 1 0 0,0 0-1 0 0,0-1 0 0 0,1-1 0 0 0,-1 1 1 0 0,0-1-1 0 0,0-1 0 0 0,-11-2 0 0 0,17 1-1022 0 0,6-1-240 0 0,1 1 1152 0 0,3-3-703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00.909"/>
    </inkml:context>
    <inkml:brush xml:id="br0">
      <inkml:brushProperty name="width" value="0.1" units="cm"/>
      <inkml:brushProperty name="height" value="0.1" units="cm"/>
    </inkml:brush>
  </inkml:definitions>
  <inkml:trace contextRef="#ctx0" brushRef="#br0">119 242 6533 0 0,'6'-2'73'0'0,"-4"2"-16"0"0,-1 0 1 0 0,0 0-1 0 0,1 0 1 0 0,-1 0 0 0 0,0 0-1 0 0,0-1 1 0 0,1 1-1 0 0,-1 0 1 0 0,0-1-1 0 0,0 1 1 0 0,0-1-1 0 0,0 1 1 0 0,0-1-1 0 0,1 0 1 0 0,-1 0-1 0 0,0 1 1 0 0,0-1-1 0 0,-1 0 1 0 0,1 0-1 0 0,0 0 1 0 0,0 0-1 0 0,0 0 1 0 0,-1 0-1 0 0,1 0 1 0 0,0 0-1 0 0,-1 0 1 0 0,1 0 0 0 0,-1-1-1 0 0,1 1 1 0 0,-1 0-1 0 0,0 0 1 0 0,1-1-1 0 0,-1 1 1 0 0,0 0-1 0 0,0 0 1 0 0,0-1-1 0 0,0 1 1 0 0,0 0-1 0 0,0-2 1 0 0,0 2-12 0 0,0 0-1 0 0,0 0 1 0 0,0 0 0 0 0,0 0-1 0 0,0 0 1 0 0,0 0 0 0 0,0 0-1 0 0,0 0 1 0 0,0 0 0 0 0,0 0 0 0 0,-1 0-1 0 0,1 0 1 0 0,0 0 0 0 0,-1 0-1 0 0,1 0 1 0 0,-1 0 0 0 0,1 1-1 0 0,-1-1 1 0 0,1 0 0 0 0,-1 0 0 0 0,0 0-1 0 0,1 1 1 0 0,-1-1 0 0 0,0 0-1 0 0,0 1 1 0 0,1-1 0 0 0,-1 0-1 0 0,0 1 1 0 0,0-1 0 0 0,0 1 0 0 0,0 0-1 0 0,0-1 1 0 0,0 1 0 0 0,0 0-1 0 0,1-1 1 0 0,-3 1 0 0 0,1 0-28 0 0,0 0 0 0 0,1 1 0 0 0,-1-1 0 0 0,1 1 0 0 0,-1-1 0 0 0,0 1 0 0 0,1-1 0 0 0,-1 1 1 0 0,1 0-1 0 0,0 0 0 0 0,-1 0 0 0 0,1 0 0 0 0,0 0 0 0 0,-1 0 0 0 0,1 0 0 0 0,0 0 0 0 0,0 0 0 0 0,0 1 0 0 0,0-1 0 0 0,0 0 1 0 0,0 1-1 0 0,-1 1 0 0 0,-21 45 385 0 0,2 2 1 0 0,3 0 0 0 0,-22 89-1 0 0,39-125-374 0 0,8-23-25 0 0,13-29-74 0 0,-18 33 39 0 0,52-95-646 0 0,22-43-70 0 0,-62 112 646 0 0,5-10-106 0 0,47-75 1 0 0,-65 115 204 0 0,0-1 0 0 0,0 1 1 0 0,-1 0-1 0 0,1 0 0 0 0,0 0 0 0 0,0 0 1 0 0,0 0-1 0 0,0 0 0 0 0,0 0 1 0 0,1 0-1 0 0,-1 0 0 0 0,0 1 0 0 0,0-1 1 0 0,1 0-1 0 0,-1 1 0 0 0,0-1 1 0 0,1 1-1 0 0,1-1 0 0 0,-3 1 1 0 0,1 0 0 0 0,0 0-1 0 0,0 0 1 0 0,0 0 0 0 0,0 1 0 0 0,0-1-1 0 0,0 0 1 0 0,-1 1 0 0 0,1-1 0 0 0,0 1-1 0 0,0-1 1 0 0,-1 1 0 0 0,1-1 0 0 0,0 1-1 0 0,0-1 1 0 0,-1 1 0 0 0,1-1 0 0 0,-1 1-1 0 0,1 0 1 0 0,-1 0 0 0 0,2 0 0 0 0,1 5 0 0 0,0 0 0 0 0,0 1 1 0 0,0-1-1 0 0,-1 0 1 0 0,3 13-1 0 0,3 18-3 0 0,-2 2 0 0 0,2 57 0 0 0,-8 79-1812 0 0,-2-144 867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04.019"/>
    </inkml:context>
    <inkml:brush xml:id="br0">
      <inkml:brushProperty name="width" value="0.1" units="cm"/>
      <inkml:brushProperty name="height" value="0.1" units="cm"/>
    </inkml:brush>
  </inkml:definitions>
  <inkml:trace contextRef="#ctx0" brushRef="#br0">296 48 6909 0 0,'14'-23'-74'0'0,"-14"22"83"0"0,1 0 0 0 0,-1 0 0 0 0,1 0 0 0 0,-1 0 0 0 0,1 0 0 0 0,-1 0 0 0 0,0 0 0 0 0,0 0 0 0 0,1 0 0 0 0,-1 0 0 0 0,0 0 0 0 0,0 0-1 0 0,0 0 1 0 0,0 0 0 0 0,0 0 0 0 0,0 0 0 0 0,-1 0 0 0 0,1 0 0 0 0,0-1 0 0 0,0 1 0 0 0,-1-1 0 0 0,-26 7-24 0 0,21-3-10 0 0,0 1 0 0 0,-1 0-1 0 0,1 0 1 0 0,0 1-1 0 0,1-1 1 0 0,-1 1 0 0 0,1 1-1 0 0,0-1 1 0 0,-6 6-1 0 0,-41 51 82 0 0,46-54-24 0 0,-12 18-12 0 0,0 0-1 0 0,2 1 1 0 0,1 0 0 0 0,1 1-1 0 0,1 1 1 0 0,-15 49-1 0 0,16-35 127 0 0,3 1-1 0 0,1 1 0 0 0,-4 86 0 0 0,11-48 143 0 0,14 105 1 0 0,23 72-166 0 0,-34-247-136 0 0,60 304 617 0 0,-41-238-85 0 0,62 148 0 0 0,-79-217-499 0 0,118 278 461 0 0,-94-212-355 0 0,33 150 1 0 0,-40-106-65 0 0,-6 0 1 0 0,0 212 0 0 0,-20-184 72 0 0,-47 277 1 0 0,-2-177 370 0 0,38-193-219 0 0,-1-2 0 0 0,-38 78 0 0 0,27-79-176 0 0,-1-1 0 0 0,-64 80 0 0 0,88-123-113 0 0,0 1 0 0 0,0 0 0 0 0,1 0 0 0 0,0 1 0 0 0,1-1 1 0 0,0 1-1 0 0,0 0 0 0 0,1 0 0 0 0,0 0 0 0 0,0 0 0 0 0,1 0 0 0 0,0 10 0 0 0,0 15 9 0 0,8 64 1 0 0,-5-81-2 0 0,9 69 21 0 0,25 93 1 0 0,35 82-6 0 0,31 149-9 0 0,-89-317 5 0 0,-4 0-1 0 0,-4 0 1 0 0,-14 176-1 0 0,-31 94 167 0 0,-2 44 122 0 0,38-351-256 0 0,3 1 0 0 0,3-1 0 0 0,12 85 0 0 0,-7-104-17 0 0,2 0-1 0 0,1-1 0 0 0,2 0 1 0 0,1-1-1 0 0,2 0 1 0 0,23 39-1 0 0,-10-30-12 0 0,2-1 1 0 0,2-2-1 0 0,2-1 1 0 0,1-1-1 0 0,43 35 1 0 0,-55-54-264 0 0,1 1-1613 0 0,21 24 0 0 0,-40-37 529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05.219"/>
    </inkml:context>
    <inkml:brush xml:id="br0">
      <inkml:brushProperty name="width" value="0.1" units="cm"/>
      <inkml:brushProperty name="height" value="0.1" units="cm"/>
    </inkml:brush>
  </inkml:definitions>
  <inkml:trace contextRef="#ctx0" brushRef="#br0">375 388 7841 0 0,'-1'-2'110'0'0,"-1"0"0"0"0,1 0 0 0 0,0 0 0 0 0,-1 0 1 0 0,1-1-1 0 0,0 1 0 0 0,0 0 0 0 0,1-1 0 0 0,-1 1 0 0 0,0 0 1 0 0,0-5-1 0 0,-5-31 1249 0 0,5 23-1102 0 0,0 0 1 0 0,2 0 0 0 0,-1 0-1 0 0,2 0 1 0 0,0 0 0 0 0,1 0 0 0 0,0 0-1 0 0,1 1 1 0 0,1-1 0 0 0,1 1-1 0 0,0 0 1 0 0,9-16 0 0 0,-9 21-260 0 0,-1 0 0 0 0,2 0-1 0 0,-1 0 1 0 0,1 1 0 0 0,1 0 0 0 0,0 0 0 0 0,16-12 0 0 0,-18 16 1 0 0,1 0-1 0 0,-1 0 1 0 0,1 1 0 0 0,0 0 0 0 0,0 0-1 0 0,0 1 1 0 0,0 0 0 0 0,0 0 0 0 0,1 0-1 0 0,-1 1 1 0 0,0 0 0 0 0,10 0 0 0 0,-12 1-5 0 0,0 1 0 0 0,0-1 0 0 0,0 1 0 0 0,0 0 0 0 0,-1 0 0 0 0,1 0 1 0 0,0 1-1 0 0,0-1 0 0 0,-1 1 0 0 0,1 1 0 0 0,-1-1 0 0 0,0 0 0 0 0,1 1 1 0 0,3 3-1 0 0,-3-1-1 0 0,1 1 1 0 0,-1 0 0 0 0,1 0 0 0 0,-2 0-1 0 0,1 0 1 0 0,-1 1 0 0 0,0-1 0 0 0,4 10-1 0 0,-1 2 12 0 0,0 0-1 0 0,-1 0 0 0 0,-2 1 0 0 0,1 0 0 0 0,-2 0 0 0 0,1 28 0 0 0,-3-30 4 0 0,-1-1 0 0 0,-1 1 0 0 0,-1-1 0 0 0,0 1 0 0 0,-1-1 0 0 0,-1 0 0 0 0,0 0 0 0 0,-1 0-1 0 0,-1 0 1 0 0,-1-1 0 0 0,0 0 0 0 0,-1-1 0 0 0,0 1 0 0 0,-1-1 0 0 0,-1-1 0 0 0,0 0 0 0 0,-1 0 0 0 0,0-1 0 0 0,-1 0 0 0 0,0-1-1 0 0,-1-1 1 0 0,-21 14 0 0 0,-7 0 4 0 0,-1-2 0 0 0,0-2 0 0 0,-2-2-1 0 0,0-2 1 0 0,-1-2 0 0 0,0-1 0 0 0,-1-3 0 0 0,-57 6-1 0 0,96-15-8 0 0,-44 1 9 0 0,49-2-10 0 0,0 0 0 0 0,0 0-1 0 0,0 0 1 0 0,0 0-1 0 0,1 0 1 0 0,-1-1 0 0 0,0 1-1 0 0,0-1 1 0 0,0 1 0 0 0,1-1-1 0 0,-1 0 1 0 0,0 0 0 0 0,1 0-1 0 0,-1 0 1 0 0,1 0-1 0 0,-1 0 1 0 0,1 0 0 0 0,-1 0-1 0 0,1-1 1 0 0,0 1 0 0 0,0 0-1 0 0,-3-4 1 0 0,4 3-2 0 0,0 0 0 0 0,-1-1 0 0 0,1 1 0 0 0,0 0-1 0 0,0-1 1 0 0,0 1 0 0 0,0 0 0 0 0,1-1 0 0 0,-1 1 0 0 0,1 0 0 0 0,-1 0 0 0 0,1-1 0 0 0,0 1 0 0 0,0 0-1 0 0,0 0 1 0 0,0 0 0 0 0,0 0 0 0 0,0 0 0 0 0,1 0 0 0 0,-1 0 0 0 0,3-3 0 0 0,4-3-13 0 0,-1-1 1 0 0,18-13-1 0 0,-13 12 0 0 0,1 1 1 0 0,0 0-1 0 0,1 1 1 0 0,0 0-1 0 0,0 1 1 0 0,0 1-1 0 0,1 1 0 0 0,17-5 1 0 0,-25 8 4 0 0,1 0 1 0 0,0 1-1 0 0,0 0 1 0 0,0 0-1 0 0,0 1 1 0 0,0 0-1 0 0,0 0 1 0 0,0 1-1 0 0,0 0 1 0 0,0 0-1 0 0,0 1 1 0 0,0 0-1 0 0,0 1 1 0 0,-1-1-1 0 0,1 1 1 0 0,-1 1-1 0 0,11 6 1 0 0,-11-4 6 0 0,-1 0 0 0 0,1 1 0 0 0,-2 0 0 0 0,1 0 0 0 0,-1 0 0 0 0,0 0 1 0 0,-1 1-1 0 0,1-1 0 0 0,-2 1 0 0 0,1 1 0 0 0,4 15 0 0 0,-5-16-262 0 0,-1 1-1 0 0,2-1 1 0 0,-1 0 0 0 0,1 0 0 0 0,1 0-1 0 0,-1 0 1 0 0,1-1 0 0 0,1 0-1 0 0,-1 0 1 0 0,1 0 0 0 0,9 7 0 0 0,-11-11-30 0 0,0-1 0 0 0,1 0 1 0 0,-1 0-1 0 0,1-1 0 0 0,-1 1 0 0 0,1-1 1 0 0,0 0-1 0 0,0 0 0 0 0,0-1 1 0 0,-1 1-1 0 0,11-1 0 0 0,5-4-679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05.912"/>
    </inkml:context>
    <inkml:brush xml:id="br0">
      <inkml:brushProperty name="width" value="0.1" units="cm"/>
      <inkml:brushProperty name="height" value="0.1" units="cm"/>
    </inkml:brush>
  </inkml:definitions>
  <inkml:trace contextRef="#ctx0" brushRef="#br0">163 19 6785 0 0,'0'-1'-1'0'0,"9"-15"91"0"0,-9 15 80 0 0,-8 8 80 0 0,-15 19 444 0 0,14-17-453 0 0,0 0 1 0 0,1 0 0 0 0,0 1 0 0 0,1 0 0 0 0,0 0-1 0 0,1 1 1 0 0,0 0 0 0 0,-5 12 0 0 0,6-7 19 0 0,-3 9 17 0 0,-1 0-1 0 0,-1-1 1 0 0,-18 32-1 0 0,27-54-274 0 0,-1 0 1 0 0,1 0-1 0 0,0 0 1 0 0,0 0-1 0 0,0 0 1 0 0,1 0-1 0 0,-1 1 0 0 0,0-1 1 0 0,1 0-1 0 0,0 1 1 0 0,-1-1-1 0 0,1 0 0 0 0,0 1 1 0 0,0 3-1 0 0,0-6 0 0 0,1 0-1 0 0,-1 1 1 0 0,0-1-1 0 0,0 0 0 0 0,0 0 1 0 0,0 1-1 0 0,0-1 1 0 0,0 0-1 0 0,1 1 0 0 0,-1-1 1 0 0,0 0-1 0 0,0 0 1 0 0,0 1-1 0 0,1-1 1 0 0,-1 0-1 0 0,0 0 0 0 0,0 1 1 0 0,1-1-1 0 0,-1 0 1 0 0,0 0-1 0 0,0 0 1 0 0,1 0-1 0 0,-1 0 0 0 0,0 1 1 0 0,1-1-1 0 0,-1 0 1 0 0,0 0-1 0 0,1 0 1 0 0,-1 0-1 0 0,0 0 0 0 0,1 0 1 0 0,-1 0-1 0 0,1 0 1 0 0,0 0 4 0 0,1-1 1 0 0,-1 0 0 0 0,1 1-1 0 0,-1-1 1 0 0,1 0 0 0 0,-1 1 0 0 0,0-1-1 0 0,1 0 1 0 0,-1 0 0 0 0,0 0-1 0 0,2-2 1 0 0,80-60-41 0 0,-40 30-23 0 0,-34 27 43 0 0,0 0-1 0 0,0-1 1 0 0,0 0-1 0 0,-1 0 1 0 0,-1-1-1 0 0,1 0 1 0 0,-1 0 0 0 0,11-18-1 0 0,-17 25 12 0 0,-1 1 0 0 0,1-1 1 0 0,-1 0-1 0 0,1 0 0 0 0,-1 0 0 0 0,0 0 0 0 0,1 0 1 0 0,-1 0-1 0 0,0 0 0 0 0,0 0 0 0 0,1 0 0 0 0,-1 0 1 0 0,0 0-1 0 0,0-1 0 0 0,0 1 0 0 0,-1-2 0 0 0,1 3 2 0 0,0 0-1 0 0,0-1 1 0 0,-1 1-1 0 0,1 0 0 0 0,0-1 1 0 0,-1 1-1 0 0,1 0 1 0 0,0-1-1 0 0,-1 1 1 0 0,1 0-1 0 0,0 0 0 0 0,-1 0 1 0 0,1-1-1 0 0,-1 1 1 0 0,1 0-1 0 0,0 0 1 0 0,-1 0-1 0 0,1 0 0 0 0,-1 0 1 0 0,1-1-1 0 0,-1 1 1 0 0,1 0-1 0 0,-1 0 1 0 0,1 0-1 0 0,-1 1 0 0 0,-4-1 1 0 0,1 1-1 0 0,0 0 0 0 0,0 0 0 0 0,0 0 0 0 0,0 0 1 0 0,-5 3-1 0 0,-5 3-1 0 0,1 0-1 0 0,0 1 1 0 0,0 0 0 0 0,1 1 0 0 0,-20 18 0 0 0,31-27 2 0 0,0 1 0 0 0,0 0 0 0 0,0 0 0 0 0,0 0 0 0 0,1 0 0 0 0,-1 0 0 0 0,0-1 0 0 0,1 1 0 0 0,-1 0 0 0 0,0 1 0 0 0,1-1 0 0 0,-1 0 0 0 0,1 0 1 0 0,0 0-1 0 0,-1 0 0 0 0,1 0 0 0 0,0 0 0 0 0,0 0 0 0 0,0 1 0 0 0,0-1 0 0 0,0 0 0 0 0,0 2 0 0 0,0-2 0 0 0,1 0 0 0 0,-1 0-1 0 0,1 0 1 0 0,0 0 0 0 0,0 0 0 0 0,-1 0 0 0 0,1 0 0 0 0,0 0 0 0 0,0 0 0 0 0,0 0-1 0 0,0-1 1 0 0,0 1 0 0 0,0 0 0 0 0,0-1 0 0 0,0 1 0 0 0,0 0 0 0 0,2 0 0 0 0,4 1-4 0 0,1 1 1 0 0,0-1 0 0 0,0 0-1 0 0,14 1 1 0 0,9 1 9 0 0,1-2 0 0 0,59-5 0 0 0,-79 2-7 0 0,0 0 0 0 0,-1-2-1 0 0,1 1 1 0 0,0-1-1 0 0,-1-1 1 0 0,1 0-1 0 0,-1-1 1 0 0,0 0 0 0 0,-1-1-1 0 0,18-11 1 0 0,-24 13 4 0 0,1-1 1 0 0,-1 1-1 0 0,0-1 1 0 0,0 0 0 0 0,0 0-1 0 0,-1 0 1 0 0,1 0-1 0 0,-2-1 1 0 0,1 1 0 0 0,0-1-1 0 0,-1 0 1 0 0,0 0-1 0 0,0 0 1 0 0,-1 0-1 0 0,0 0 1 0 0,0 0 0 0 0,0-1-1 0 0,-1-6 1 0 0,0 20-13 0 0,-1-1 1 0 0,-1 0 0 0 0,1 1 0 0 0,-4 8 0 0 0,-2 11 2 0 0,1-3 9 0 0,-4 22 17 0 0,10-43-20 0 0,-1 0 1 0 0,1 0 0 0 0,0 1 0 0 0,0-1 0 0 0,0 0 0 0 0,1 1-1 0 0,-1-1 1 0 0,1 0 0 0 0,-1 0 0 0 0,1 1 0 0 0,-1-1 0 0 0,1 0 0 0 0,0 0-1 0 0,0 0 1 0 0,2 3 0 0 0,-2-4-1 0 0,0 0 0 0 0,0-1 0 0 0,0 0 0 0 0,-1 1 0 0 0,1-1 1 0 0,0 1-1 0 0,0-1 0 0 0,0 0 0 0 0,0 0 0 0 0,0 1 0 0 0,0-1 0 0 0,0 0 0 0 0,0 0 0 0 0,0 0 0 0 0,0 0 0 0 0,0 0 0 0 0,-1 0 0 0 0,1-1 1 0 0,0 1-1 0 0,0 0 0 0 0,0 0 0 0 0,2-1 0 0 0,22-9 1 0 0,-22 9-1 0 0,20-11-6 0 0,-1-1 0 0 0,0 0 1 0 0,-1-2-1 0 0,33-29 0 0 0,4-2 5 0 0,-58 45 1 0 0,0 1 0 0 0,0 0 0 0 0,0 0 1 0 0,0 0-1 0 0,0 0 0 0 0,0 0 0 0 0,0 0 1 0 0,1 0-1 0 0,-1 0 0 0 0,0 0 0 0 0,0 0 1 0 0,0 0-1 0 0,0 0 0 0 0,0 0 0 0 0,0-1 1 0 0,0 1-1 0 0,0 0 0 0 0,1 0 0 0 0,-1 0 1 0 0,0 0-1 0 0,0 0 0 0 0,0 0 0 0 0,0 0 1 0 0,0 0-1 0 0,0 0 0 0 0,0 0 0 0 0,0 0 1 0 0,1 0-1 0 0,-1 0 0 0 0,0 0 0 0 0,0 0 1 0 0,0 1-1 0 0,0-1 0 0 0,0 0 0 0 0,0 0 1 0 0,0 0-1 0 0,1 0 0 0 0,-1 0 0 0 0,0 0 1 0 0,0 0-1 0 0,0 0 0 0 0,0 0 0 0 0,0 0 1 0 0,0 0-1 0 0,0 0 0 0 0,0 0 0 0 0,0 1 1 0 0,0-1-1 0 0,0 0 0 0 0,0 0 0 0 0,0 0 1 0 0,0 0-1 0 0,1 0 0 0 0,-1 0 0 0 0,0 0 1 0 0,0 1-1 0 0,0-1 0 0 0,0 0 0 0 0,0 0 1 0 0,-1 12 27 0 0,-5 13 69 0 0,-164 410 1093 0 0,138-360-1151 0 0,-11 24-43 0 0,-48 119-1816 0 0,87-209 1521 0 0,1 0 0 0 0,1 0 0 0 0,0 0-1 0 0,0 0 1 0 0,-1 12 0 0 0,3 8-948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06.326"/>
    </inkml:context>
    <inkml:brush xml:id="br0">
      <inkml:brushProperty name="width" value="0.1" units="cm"/>
      <inkml:brushProperty name="height" value="0.1" units="cm"/>
    </inkml:brush>
  </inkml:definitions>
  <inkml:trace contextRef="#ctx0" brushRef="#br0">1889 0 9433 0 0,'-301'14'306'0'0,"231"-5"-80"0"0,1 3 1 0 0,-88 27 0 0 0,77-13-41 0 0,0 3 0 0 0,3 4 0 0 0,0 3 1 0 0,-71 47-1 0 0,45-17-113 0 0,3 5 0 0 0,-123 112 0 0 0,173-136-24 0 0,3 2 1 0 0,1 2-1 0 0,3 2 1 0 0,2 2-1 0 0,-60 108 1 0 0,88-138 5 0 0,2 1 1 0 0,0 0-1 0 0,2 1 0 0 0,1 0 1 0 0,1 0-1 0 0,1 1 1 0 0,1 0-1 0 0,2 0 1 0 0,0 37-1 0 0,3-47-21 0 0,2 1-1 0 0,0-1 1 0 0,0 0 0 0 0,2 0 0 0 0,0 0-1 0 0,2 0 1 0 0,-1-1 0 0 0,2 0 0 0 0,0 0-1 0 0,2 0 1 0 0,-1-1 0 0 0,2 0 0 0 0,0-1-1 0 0,1 0 1 0 0,17 18 0 0 0,-6-13 3 0 0,0-1-1 0 0,1-1 1 0 0,0-1 0 0 0,2 0-1 0 0,0-2 1 0 0,0-2 0 0 0,2 0 0 0 0,41 14-1 0 0,-13-9-30 0 0,1-3-1 0 0,0-2 1 0 0,79 7-1 0 0,-73-16-169 0 0,0-2 0 0 0,0-3-1 0 0,0-2 1 0 0,0-4 0 0 0,0-2 0 0 0,-1-3 0 0 0,101-32 0 0 0,-62 7-121 0 0,-1-4 0 0 0,-2-4 1 0 0,150-96-1 0 0,-200 111 185 0 0,-2-2-1 0 0,-1-2 1 0 0,-2-2-1 0 0,51-55 1 0 0,-69 63 25 0 0,-1 0 0 0 0,-2-2 0 0 0,0 0 0 0 0,-3-1 0 0 0,0-2 0 0 0,-2 1 0 0 0,20-60 0 0 0,-22 44 7 0 0,-2-1 0 0 0,-2 0 0 0 0,-3-1 1 0 0,3-82-1 0 0,-10 88 68 0 0,-2 1 0 0 0,-1 0 0 0 0,-3 0-1 0 0,-1 0 1 0 0,-23-71 0 0 0,25 97 4 0 0,-1 1-1 0 0,-1 0 1 0 0,0 1-1 0 0,-1-1 0 0 0,-1 1 1 0 0,0 1-1 0 0,-1 0 1 0 0,-1 0-1 0 0,0 1 1 0 0,0 0-1 0 0,-2 1 0 0 0,0 0 1 0 0,0 1-1 0 0,-1 0 1 0 0,0 1-1 0 0,0 1 1 0 0,-1 1-1 0 0,-24-11 1 0 0,9 9 4 0 0,-1 1 1 0 0,0 1 0 0 0,0 2 0 0 0,-1 1-1 0 0,0 2 1 0 0,1 1 0 0 0,-41 2 0 0 0,-226 33 73 0 0,99 3-117 0 0,2 8 0 0 0,1 9 0 0 0,-237 97 0 0 0,253-67-531 0 0,146-64 258 0 0,2 0 1 0 0,0 3-1 0 0,-33 29 0 0 0,14-4-606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4.203"/>
    </inkml:context>
    <inkml:brush xml:id="br0">
      <inkml:brushProperty name="width" value="0.1" units="cm"/>
      <inkml:brushProperty name="height" value="0.1" units="cm"/>
    </inkml:brush>
  </inkml:definitions>
  <inkml:trace contextRef="#ctx0" brushRef="#br0">357 602 7709 0 0,'11'-64'461'0'0,"2"0"0"0"0,44-123 0 0 0,-45 147 278 0 0,-10 31-400 0 0,0 1 0 0 0,1-1 1 0 0,-1 1-1 0 0,2 0 0 0 0,5-11 0 0 0,-19 57 179 0 0,-90 444 368 0 0,29 6-755 0 0,11 122 104 0 0,27 1 580 0 0,20-361-424 0 0,6-72-159 0 0,7-176-229 0 0,0 3 3 0 0,0-1 0 0 0,0 1 1 0 0,0-1-1 0 0,-1 1 0 0 0,1-1 0 0 0,-1 1 0 0 0,0-1 0 0 0,-1 0 1 0 0,1 1-1 0 0,-1-1 0 0 0,1 0 0 0 0,-1 0 0 0 0,0 0 1 0 0,-1 0-1 0 0,1 0 0 0 0,-4 3 0 0 0,0-1 8 0 0,-1 0 0 0 0,0-1 0 0 0,-13 8 0 0 0,11-7 0 0 0,1-1-1 0 0,0 1 1 0 0,0 1 0 0 0,-10 9-1 0 0,15-12-5 0 0,0-1-1 0 0,0 1 0 0 0,1 0 0 0 0,-1 1 0 0 0,1-1 0 0 0,0 0 1 0 0,0 1-1 0 0,0-1 0 0 0,0 1 0 0 0,1 0 0 0 0,0-1 0 0 0,0 1 1 0 0,0 7-1 0 0,-32 241 327 0 0,33-252-332 0 0,0 0-1 0 0,-1 0 1 0 0,1 0-1 0 0,0 1 1 0 0,0-1-1 0 0,0 0 1 0 0,-1 0-1 0 0,1 0 0 0 0,0 0 1 0 0,0 1-1 0 0,0-1 1 0 0,1 0-1 0 0,-1 0 1 0 0,0 0-1 0 0,0 0 0 0 0,1 0 1 0 0,-1 0-1 0 0,0 0 1 0 0,1 1-1 0 0,-1-1 0 0 0,1 0 1 0 0,0 0-1 0 0,-1-1 1 0 0,1 1-1 0 0,0 0 1 0 0,-1 0-1 0 0,1 0 0 0 0,0 0 1 0 0,0 0-1 0 0,0-1 1 0 0,0 1-1 0 0,0 0 1 0 0,0-1-1 0 0,2 1 0 0 0,76 32 15 0 0,-78-33-14 0 0,0 1-1 0 0,0-1 0 0 0,0 1 1 0 0,0 0-1 0 0,0 0 0 0 0,0-1 0 0 0,0 1 1 0 0,-1 0-1 0 0,1 0 0 0 0,0 0 0 0 0,0 0 1 0 0,-1 0-1 0 0,1 0 0 0 0,-1 0 0 0 0,1 0 1 0 0,-1 1-1 0 0,1-1 0 0 0,-1 0 0 0 0,0 0 1 0 0,1 0-1 0 0,-1 0 0 0 0,0 1 1 0 0,0-1-1 0 0,0 0 0 0 0,0 0 0 0 0,0 0 1 0 0,0 2-1 0 0,-10 30 55 0 0,7-25-34 0 0,-1 1 3 0 0,-2 13 144 0 0,6-21-37 0 0,12-17 373 0 0,3-4-486 0 0,1 0 0 0 0,1 1 0 0 0,1 1 0 0 0,1 1 0 0 0,0 0 0 0 0,1 2 0 0 0,1 0 0 0 0,0 1 0 0 0,1 1 0 0 0,0 1 0 0 0,1 1 0 0 0,1 1 0 0 0,0 1 0 0 0,0 1 0 0 0,37-6 0 0 0,4 2-18 0 0,1 3 0 0 0,123-1 0 0 0,136 25 123 0 0,-267-12-105 0 0,796 71 63 0 0,-138-9-107 0 0,1-34-77 0 0,-395-40 558 0 0,527-84-1 0 0,-687 69-351 0 0,188-34-40 0 0,-347 58-61 0 0,-1-1 0 0 0,1 1 0 0 0,0-1 0 0 0,-1 0 0 0 0,1 0 1 0 0,-1 0-1 0 0,5-3 0 0 0,-7 4-3 0 0,0 0 1 0 0,0 0-1 0 0,1-1 1 0 0,-1 1-1 0 0,0 0 1 0 0,0 0-1 0 0,0-1 1 0 0,1 1-1 0 0,-1 0 1 0 0,0 0-1 0 0,0-1 1 0 0,0 1-1 0 0,0 0 1 0 0,0 0 0 0 0,0-1-1 0 0,1 1 1 0 0,-1 0-1 0 0,0 0 1 0 0,0-1-1 0 0,0 1 1 0 0,0 0-1 0 0,0-1 1 0 0,0 1-1 0 0,0 0 1 0 0,0-1-1 0 0,0 1 1 0 0,-1-1-1 0 0,-9-9 2 0 0,-10-1 0 0 0,0-1 0 0 0,2 0 0 0 0,-26-23 0 0 0,37 28-6 0 0,0-1 1 0 0,0 1-1 0 0,1-1 1 0 0,0 0-1 0 0,1-1 1 0 0,-1 1 0 0 0,2-1-1 0 0,-1 0 1 0 0,1-1-1 0 0,-4-13 1 0 0,4 0-74 0 0,0 0 1 0 0,1 0-1 0 0,2 0 0 0 0,2-44 0 0 0,0 21-106 0 0,4-115-618 0 0,8 0 0 0 0,7 1 0 0 0,67-263-1 0 0,189-453 137 0 0,-253 811 655 0 0,226-582-49 0 0,-228 604 70 0 0,-4 9-1 0 0,18-52 1 0 0,-33 81-11 0 0,-1-1 1 0 0,1 1 0 0 0,-1-1-1 0 0,0 0 1 0 0,-1 0 0 0 0,1 1 0 0 0,-1-1-1 0 0,-1 0 1 0 0,1 0 0 0 0,-1 1-1 0 0,0-1 1 0 0,-1-5 0 0 0,1 7-6 0 0,-1 1 1 0 0,1 0-1 0 0,-1 0 1 0 0,1 0 0 0 0,-1 0-1 0 0,0 0 1 0 0,0 1-1 0 0,0-1 1 0 0,-1 0-1 0 0,1 1 1 0 0,0 0-1 0 0,-1-1 1 0 0,0 1-1 0 0,0 0 1 0 0,1 0-1 0 0,-1 1 1 0 0,0-1-1 0 0,0 1 1 0 0,-1-1-1 0 0,-5-1 1 0 0,-5 0-2 0 0,0 0 0 0 0,-1 0 0 0 0,1 2 0 0 0,-1 0 0 0 0,1 0 0 0 0,-22 3 0 0 0,-90 15 22 0 0,89-10 3 0 0,-239 42 16 0 0,-305 43-129 0 0,-138-41 172 0 0,-4-36 60 0 0,234-8-140 0 0,416-5-1 0 0,-356 11 39 0 0,3 24 78 0 0,389-32-88 0 0,1 1 0 0 0,-48 16 1 0 0,66-15-200 0 0,0 0 1 0 0,0 1-1 0 0,1 0 1 0 0,0 2-1 0 0,0 0 1 0 0,-17 15 0 0 0,27-21-60 0 0,-25 24-842 0 0,31-27 968 0 0,0 0-1 0 0,0 0 1 0 0,0 0 0 0 0,0 1-1 0 0,0-1 1 0 0,1 0-1 0 0,-1 0 1 0 0,0 0-1 0 0,0 1 1 0 0,1-1 0 0 0,-1 0-1 0 0,1 1 1 0 0,-1-1-1 0 0,1 0 1 0 0,0 1-1 0 0,0-1 1 0 0,-1 1-1 0 0,1-1 1 0 0,0 1 0 0 0,0-1-1 0 0,0 1 1 0 0,0-1-1 0 0,1 3 1 0 0,5 2-749 0 0,3-2-236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4.978"/>
    </inkml:context>
    <inkml:brush xml:id="br0">
      <inkml:brushProperty name="width" value="0.1" units="cm"/>
      <inkml:brushProperty name="height" value="0.1" units="cm"/>
    </inkml:brush>
  </inkml:definitions>
  <inkml:trace contextRef="#ctx0" brushRef="#br0">334 263 7873 0 0,'-7'-25'-108'0'0,"7"22"130"0"0,-1 0-1 0 0,1 1 1 0 0,-1-1 0 0 0,0 1-1 0 0,0-1 1 0 0,1 1-1 0 0,-2-1 1 0 0,1 1 0 0 0,0-1-1 0 0,0 1 1 0 0,-1 0 0 0 0,1 0-1 0 0,-1 0 1 0 0,-2-3-1 0 0,3 4 14 0 0,-1 0-1 0 0,1 0 0 0 0,-1-1 1 0 0,1 1-1 0 0,-1 0 0 0 0,1 0 0 0 0,-1 1 1 0 0,0-1-1 0 0,1 0 0 0 0,-1 0 1 0 0,0 1-1 0 0,0-1 0 0 0,1 1 0 0 0,-1 0 1 0 0,0-1-1 0 0,0 1 0 0 0,0 0 1 0 0,0 0-1 0 0,0 0 0 0 0,1 0 0 0 0,-1 1 1 0 0,0-1-1 0 0,0 0 0 0 0,0 1 0 0 0,1-1 1 0 0,-1 1-1 0 0,0 0 0 0 0,0 0 1 0 0,1-1-1 0 0,-1 1 0 0 0,1 0 0 0 0,-1 0 1 0 0,1 0-1 0 0,-1 1 0 0 0,1-1 1 0 0,-1 0-1 0 0,1 1 0 0 0,0-1 0 0 0,-2 2 1 0 0,-5 8 55 0 0,1-1 0 0 0,-1 1 0 0 0,2 1 0 0 0,-9 16 0 0 0,14-25-47 0 0,-31 62 265 0 0,3 2-1 0 0,-40 135 0 0 0,63-176-246 0 0,-2-1 0 0 0,0 0 0 0 0,-2-1 0 0 0,-20 39-1 0 0,27-60 481 0 0,2-4-178 0 0,2-11-20 0 0,8-17-124 0 0,129-259-171 0 0,-32 78-56 0 0,-79 150-19 0 0,59-97 0 0 0,-85 156 23 0 0,0-1-1 0 0,0 0 1 0 0,1 0-1 0 0,-1 1 1 0 0,1-1-1 0 0,-1 0 1 0 0,1 1-1 0 0,-1 0 1 0 0,1-1-1 0 0,0 1 1 0 0,0 0-1 0 0,-1 0 0 0 0,1 0 1 0 0,4-2-1 0 0,-6 3 3 0 0,1 0 0 0 0,0 0 0 0 0,-1 0 0 0 0,1 0 0 0 0,-1 0 0 0 0,1 0-1 0 0,-1 0 1 0 0,1 0 0 0 0,-1 1 0 0 0,1-1 0 0 0,-1 0 0 0 0,1 0 0 0 0,-1 0-1 0 0,1 0 1 0 0,-1 1 0 0 0,1-1 0 0 0,-1 0 0 0 0,1 1 0 0 0,-1-1 0 0 0,1 0-1 0 0,-1 1 1 0 0,1 0 0 0 0,0 0-1 0 0,0 1 1 0 0,0-1-1 0 0,0 1 0 0 0,0 0 0 0 0,-1-1 0 0 0,1 1 1 0 0,-1 0-1 0 0,1-1 0 0 0,-1 1 0 0 0,1 2 0 0 0,2 20 1 0 0,0-1 0 0 0,-2 1 1 0 0,-2 39-1 0 0,-15 73 48 0 0,4-43-20 0 0,4-18-6 0 0,-8 127 49 0 0,16-202-68 0 0,0 0-1 0 0,0 0 1 0 0,0 0 0 0 0,0 0-1 0 0,0 0 1 0 0,0 0 0 0 0,0 1 0 0 0,0-1-1 0 0,0 0 1 0 0,0 0 0 0 0,0 0 0 0 0,0 0-1 0 0,0 0 1 0 0,0 0 0 0 0,0 1-1 0 0,0-1 1 0 0,0 0 0 0 0,0 0 0 0 0,0 0-1 0 0,0 0 1 0 0,0 0 0 0 0,0 0 0 0 0,0 0-1 0 0,0 1 1 0 0,0-1 0 0 0,0 0-1 0 0,1 0 1 0 0,-1 0 0 0 0,0 0 0 0 0,0 0-1 0 0,0 0 1 0 0,0 0 0 0 0,0 0 0 0 0,0 0-1 0 0,0 0 1 0 0,0 0 0 0 0,1 0-1 0 0,-1 0 1 0 0,0 0 0 0 0,0 0 0 0 0,0 0-1 0 0,0 1 1 0 0,0-1 0 0 0,0 0 0 0 0,1 0-1 0 0,-1-1 1 0 0,0 1 0 0 0,0 0-1 0 0,0 0 1 0 0,0 0 0 0 0,0 0 0 0 0,0 0-1 0 0,1 0 1 0 0,-1 0 0 0 0,0 0 0 0 0,0 0-1 0 0,11-8 14 0 0,14-20-23 0 0,-18 20 11 0 0,17-18-11 0 0,6-5-18 0 0,44-59 0 0 0,-74 89 27 0 0,13-19-12 0 0,1 0 0 0 0,0 1 0 0 0,2 1 0 0 0,0 1 0 0 0,23-20 0 0 0,-37 35 10 0 0,-1 1-1 0 0,1 0 1 0 0,0-1 0 0 0,0 1-1 0 0,-1 0 1 0 0,1 0 0 0 0,0 0-1 0 0,0 1 1 0 0,0-1-1 0 0,0 0 1 0 0,0 1 0 0 0,0-1-1 0 0,0 1 1 0 0,0 0 0 0 0,0-1-1 0 0,0 1 1 0 0,0 0-1 0 0,0 1 1 0 0,0-1 0 0 0,0 0-1 0 0,3 1 1 0 0,-3 0 1 0 0,1 0 1 0 0,-1 0 0 0 0,0 1-1 0 0,0-1 1 0 0,0 1-1 0 0,0-1 1 0 0,-1 1-1 0 0,1 0 1 0 0,0 0-1 0 0,-1 0 1 0 0,1 0 0 0 0,-1 0-1 0 0,0 0 1 0 0,1 0-1 0 0,0 3 1 0 0,2 5 3 0 0,0 1 1 0 0,-1 0 0 0 0,0-1-1 0 0,0 1 1 0 0,-2 1 0 0 0,2 16-1 0 0,-2 39 7 0 0,1 29-1563 0 0,-1-92 1346 0 0,0 0-1 0 0,0 0 1 0 0,1-1 0 0 0,-1 1 0 0 0,1 0 0 0 0,0-1 0 0 0,0 1 0 0 0,0-1 0 0 0,0 1 0 0 0,1-1 0 0 0,4 5-1 0 0,-5-6 101 0 0,8 9-1201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18.906"/>
    </inkml:context>
    <inkml:brush xml:id="br0">
      <inkml:brushProperty name="width" value="0.05" units="cm"/>
      <inkml:brushProperty name="height" value="0.05" units="cm"/>
    </inkml:brush>
  </inkml:definitions>
  <inkml:trace contextRef="#ctx0" brushRef="#br0">48 23 10637 0 0,'-10'3'59'0'0,"6"-1"15"0"0,0-1-1 0 0,-1 0 1 0 0,1 1-1 0 0,0 0 1 0 0,0 0-1 0 0,-4 3 1 0 0,4 0 783 0 0,13-6-436 0 0,16-7-1106 0 0,1 0-1 0 0,1 2 1 0 0,-1 2 0 0 0,1 0-1 0 0,51 0 1 0 0,-51 4-79 0 0,-25 0 699 0 0,-1 0 0 0 0,1 0 0 0 0,-1 0 1 0 0,1 0-1 0 0,-1-1 0 0 0,0 1 0 0 0,1 0 1 0 0,-1-1-1 0 0,1 1 0 0 0,-1-1 0 0 0,0 1 1 0 0,1-1-1 0 0,-1 0 0 0 0,0 1 0 0 0,2-3 1 0 0,-3 3 54 0 0,0 0 1 0 0,0 0 0 0 0,0 0-1 0 0,0 0 1 0 0,0 0-1 0 0,0 0 1 0 0,0 0 0 0 0,0 0-1 0 0,0-1 1 0 0,0 1 0 0 0,0 0-1 0 0,0 0 1 0 0,0 0 0 0 0,0 0-1 0 0,0 0 1 0 0,0 0-1 0 0,0 0 1 0 0,0 0 0 0 0,0 0-1 0 0,0-1 1 0 0,0 1 0 0 0,0 0-1 0 0,0 0 1 0 0,0 0-1 0 0,0 0 1 0 0,0 0 0 0 0,-1 0-1 0 0,1 0 1 0 0,0 0 0 0 0,0 0-1 0 0,0 0 1 0 0,0 0 0 0 0,0 0-1 0 0,0-1 1 0 0,0 1-1 0 0,0 0 1 0 0,0 0 0 0 0,0 0-1 0 0,-1 0 1 0 0,1 0 0 0 0,0 0-1 0 0,0 0 1 0 0,0 0 0 0 0,0 0-1 0 0,0 0 1 0 0,0 0-1 0 0,0 0 1 0 0,0 0 0 0 0,-1 0-1 0 0,1 0 1 0 0,0 0 0 0 0,0 0-1 0 0,0 0 1 0 0,0 1 0 0 0,0-1-1 0 0,0 0 1 0 0,0 0-1 0 0,0 0 1 0 0,0 0 0 0 0,-1 0-1 0 0,1 0 1 0 0,0 0 0 0 0,0 0-1 0 0,0 0 1 0 0,0 0 0 0 0,-2 1-481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5.342"/>
    </inkml:context>
    <inkml:brush xml:id="br0">
      <inkml:brushProperty name="width" value="0.1" units="cm"/>
      <inkml:brushProperty name="height" value="0.1" units="cm"/>
    </inkml:brush>
  </inkml:definitions>
  <inkml:trace contextRef="#ctx0" brushRef="#br0">256 82 7197 0 0,'-2'-27'92'0'0,"2"20"-2"0"0,0 0 0 0 0,-1 0-1 0 0,0 1 1 0 0,0-1 0 0 0,0 0 0 0 0,-3-6 0 0 0,3 13-73 0 0,1 0 0 0 0,0 0-1 0 0,0 0 1 0 0,0 0 0 0 0,0 0 0 0 0,-1 0-1 0 0,1 0 1 0 0,0 0 0 0 0,0 0 0 0 0,0 0 0 0 0,0 0-1 0 0,-1 0 1 0 0,1 0 0 0 0,0 0 0 0 0,0 0-1 0 0,0 0 1 0 0,-1 0 0 0 0,1 0 0 0 0,0 0 0 0 0,0 0-1 0 0,0 0 1 0 0,0 0 0 0 0,0 0 0 0 0,-1 0-1 0 0,1 1 1 0 0,0-1 0 0 0,0 0 0 0 0,0 0-1 0 0,0 0 1 0 0,0 0 0 0 0,0 0 0 0 0,-1 1 0 0 0,1-1-1 0 0,0 0 1 0 0,0 0 0 0 0,0 0 0 0 0,0 0-1 0 0,0 1 1 0 0,0-1 0 0 0,0 0 0 0 0,0 0 0 0 0,0 0-1 0 0,0 0 1 0 0,0 1 0 0 0,0-1 0 0 0,0 0-1 0 0,0 0 1 0 0,0 0 0 0 0,0 0 0 0 0,0 1-1 0 0,0-1 1 0 0,-5 15 213 0 0,5-13-132 0 0,-58 199 1007 0 0,45-144-1109 0 0,-3 0 1 0 0,-2-1-1 0 0,-30 64 0 0 0,21-60-284 0 0,19-39-530 0 0,-1-1 0 0 0,-20 34 1 0 0,21-48-455 0 0,8-8 706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5.725"/>
    </inkml:context>
    <inkml:brush xml:id="br0">
      <inkml:brushProperty name="width" value="0.1" units="cm"/>
      <inkml:brushProperty name="height" value="0.1" units="cm"/>
    </inkml:brush>
  </inkml:definitions>
  <inkml:trace contextRef="#ctx0" brushRef="#br0">185 381 7485 0 0,'-56'-373'1049'0'0,"56"373"-1039"0"0,0 0-1 0 0,0 0 0 0 0,0-1 1 0 0,0 1-1 0 0,0 0 1 0 0,-1 0-1 0 0,1 0 1 0 0,0-1-1 0 0,0 1 1 0 0,0 0-1 0 0,0 0 1 0 0,0 0-1 0 0,0-1 1 0 0,0 1-1 0 0,0 0 0 0 0,0 0 1 0 0,0-1-1 0 0,0 1 1 0 0,0 0-1 0 0,0 0 1 0 0,1 0-1 0 0,-1-1 1 0 0,0 1-1 0 0,0 0 1 0 0,0 0-1 0 0,0-1 0 0 0,0 1 1 0 0,0 0-1 0 0,1 0 1 0 0,-1 0-1 0 0,0 0 1 0 0,0-1-1 0 0,0 1 1 0 0,0 0-1 0 0,1 0 1 0 0,-1 0-1 0 0,0 0 0 0 0,0 0 1 0 0,1-1-1 0 0,9 6 178 0 0,20 18-65 0 0,-20-15-24 0 0,38 29 277 0 0,-1 1 1 0 0,-3 3-1 0 0,73 83 1 0 0,-104-107-345 0 0,0 1 0 0 0,-1 0 1 0 0,-1 0-1 0 0,0 1 0 0 0,-1 0 0 0 0,-2 1 1 0 0,0 0-1 0 0,9 34 0 0 0,-15-46-27 0 0,-1-1 0 0 0,1 1-1 0 0,-2 0 1 0 0,1 0 0 0 0,-1 0-1 0 0,0 0 1 0 0,0 0 0 0 0,-1 0 0 0 0,-1 0-1 0 0,1 0 1 0 0,-1 0 0 0 0,0 0 0 0 0,-1-1-1 0 0,0 1 1 0 0,0-1 0 0 0,0 1-1 0 0,-1-1 1 0 0,0-1 0 0 0,-1 1 0 0 0,0 0-1 0 0,0-1 1 0 0,0 0 0 0 0,0 0 0 0 0,-1-1-1 0 0,-12 10 1 0 0,0-4-20 0 0,0 0-1 0 0,0-1 1 0 0,-1-1-1 0 0,0-1 1 0 0,0 0 0 0 0,-31 6-1 0 0,-124 18-835 0 0,172-31 825 0 0,-59 4-632 0 0,56-4 534 0 0,0-1 1 0 0,0-1-1 0 0,0 1 0 0 0,0-1 1 0 0,0 0-1 0 0,0 0 1 0 0,1 0-1 0 0,-1-1 1 0 0,-8-3-1 0 0,12 4 75 0 0,-1 0 0 0 0,1 0-1 0 0,0 0 1 0 0,0 1 0 0 0,0-2 0 0 0,0 1 0 0 0,1 0-1 0 0,-1 0 1 0 0,0 0 0 0 0,0 0 0 0 0,1 0-1 0 0,-1-1 1 0 0,0 1 0 0 0,1 0 0 0 0,0-1 0 0 0,-1 1-1 0 0,1 0 1 0 0,0-1 0 0 0,-1 1 0 0 0,1 0 0 0 0,0-3-1 0 0,3-15-635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6.054"/>
    </inkml:context>
    <inkml:brush xml:id="br0">
      <inkml:brushProperty name="width" value="0.1" units="cm"/>
      <inkml:brushProperty name="height" value="0.1" units="cm"/>
    </inkml:brush>
  </inkml:definitions>
  <inkml:trace contextRef="#ctx0" brushRef="#br0">301 33 7101 0 0,'29'-8'36'0'0,"-18"6"96"0"0,1-1-1 0 0,18-7 0 0 0,-30 10-119 0 0,-1 0 0 0 0,1 0 0 0 0,0 0 0 0 0,0 0 0 0 0,0 0 0 0 0,0 0 0 0 0,0 0 0 0 0,0 0 0 0 0,0 0 0 0 0,0 0 0 0 0,0 0 0 0 0,0 0 0 0 0,0 0 0 0 0,0 0 1 0 0,-1 0-1 0 0,1-1 0 0 0,0 1 0 0 0,0 0 0 0 0,0 0 0 0 0,0 0 0 0 0,0 0 0 0 0,0 0 0 0 0,0 0 0 0 0,0 0 0 0 0,0 0 0 0 0,0 0 0 0 0,0 0 0 0 0,0 0 0 0 0,0 0 0 0 0,0 0 0 0 0,0 0 0 0 0,0 0 0 0 0,0-1 0 0 0,0 1 0 0 0,0 0 0 0 0,0 0 0 0 0,0 0 0 0 0,0 0 0 0 0,0 0 0 0 0,0 0 0 0 0,0 0 0 0 0,0 0 0 0 0,0 0 0 0 0,0 0 0 0 0,0 0 0 0 0,0 0 0 0 0,0-1 0 0 0,0 1 0 0 0,0 0 0 0 0,0 0 0 0 0,0 0 0 0 0,0 0 0 0 0,0 0 0 0 0,0 0 0 0 0,0 0 0 0 0,0 0 0 0 0,0 0 0 0 0,0 0 0 0 0,0 0 0 0 0,0 0 0 0 0,1 0 0 0 0,-1 0 0 0 0,0 0 0 0 0,0 0 0 0 0,0 0 0 0 0,0 0 0 0 0,-11-3 401 0 0,-15 0 22 0 0,16 2-375 0 0,-1 1 1 0 0,0 1-1 0 0,1 0 0 0 0,-1 1 1 0 0,1 0-1 0 0,-1 0 0 0 0,1 1 1 0 0,0 0-1 0 0,0 1 0 0 0,0 0 1 0 0,1 1-1 0 0,-1 0 0 0 0,-9 7 1 0 0,6-2-49 0 0,0 1 1 0 0,1 0 0 0 0,0 1-1 0 0,1 0 1 0 0,1 1 0 0 0,0 0 0 0 0,-16 27-1 0 0,11-14-8 0 0,1 0-1 0 0,1 0 1 0 0,-20 58-1 0 0,30-73-2 0 0,1 1-1 0 0,-1 0 1 0 0,2 0-1 0 0,0 0 1 0 0,0 0-1 0 0,1 0 0 0 0,1 0 1 0 0,0 0-1 0 0,0 0 1 0 0,1 0-1 0 0,1 0 1 0 0,7 20-1 0 0,-2-13 4 0 0,2 0 0 0 0,0-1 0 0 0,1 0-1 0 0,1 0 1 0 0,0-1 0 0 0,28 27 0 0 0,-37-40-44 0 0,0-1-1 0 0,1 1 1 0 0,-1-1 0 0 0,1 0-1 0 0,0 0 1 0 0,0 0 0 0 0,0-1 0 0 0,0 0-1 0 0,0 1 1 0 0,1-2 0 0 0,-1 1-1 0 0,1 0 1 0 0,5 1 0 0 0,-7-3-43 0 0,0 0 1 0 0,-1 0-1 0 0,1 0 0 0 0,-1 0 1 0 0,1 0-1 0 0,0-1 0 0 0,-1 1 1 0 0,1-1-1 0 0,-1 0 0 0 0,1 1 1 0 0,-1-1-1 0 0,0 0 0 0 0,1 0 1 0 0,-1-1-1 0 0,0 1 1 0 0,1 0-1 0 0,-1-1 0 0 0,0 0 1 0 0,0 1-1 0 0,0-1 0 0 0,-1 0 1 0 0,1 0-1 0 0,0 0 0 0 0,-1 0 1 0 0,3-3-1 0 0,-1 0-105 0 0,13-24-890 0 0,-12 9 316 0 0</inkml:trace>
  <inkml:trace contextRef="#ctx0" brushRef="#br0" timeOffset="1">169 329 6125 0 0,'12'4'1624'0'0,"23"9"-173"0"0,22-9-1488 0 0,-1-2 1 0 0,66-7-1 0 0,-88 2-704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6.616"/>
    </inkml:context>
    <inkml:brush xml:id="br0">
      <inkml:brushProperty name="width" value="0.1" units="cm"/>
      <inkml:brushProperty name="height" value="0.1" units="cm"/>
    </inkml:brush>
  </inkml:definitions>
  <inkml:trace contextRef="#ctx0" brushRef="#br0">82 224 5849 0 0,'-10'-17'4029'0'0,"1"6"-3406"0"0,-26-30-38 0 0,26 31 1871 0 0,6 7-2254 0 0,-9-9-43 0 0,9 9 53 0 0,26-7-134 0 0,69-28-67 0 0,-69 29-107 0 0,19 1-66 0 0,140-23-57 0 0,-114 21-420 0 0,95-3 0 0 0,-120 11 284 0 0,-11 1 13 0 0,9-2-926 0 0,0 2-1 0 0,79 9 1 0 0,-107-4 290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6.958"/>
    </inkml:context>
    <inkml:brush xml:id="br0">
      <inkml:brushProperty name="width" value="0.1" units="cm"/>
      <inkml:brushProperty name="height" value="0.1" units="cm"/>
    </inkml:brush>
  </inkml:definitions>
  <inkml:trace contextRef="#ctx0" brushRef="#br0">1 123 10113 0 0,'0'0'0'0'0,"0"0"0"0"0,0 1 0 0 0,0-1 0 0 0,0 0 0 0 0,0 0 0 0 0,0 0 0 0 0,0 0 0 0 0,0 0 0 0 0,0 0 0 0 0,0 1 0 0 0,0-1 0 0 0,0 0 0 0 0,0 0 0 0 0,0 0 0 0 0,0 0 0 0 0,0 0 0 0 0,0 0 0 0 0,0 1 0 0 0,0-1 0 0 0,0 0 0 0 0,0 0 0 0 0,0 0 0 0 0,0 0 0 0 0,1 0 0 0 0,-1 0 0 0 0,0 0 0 0 0,0 0 0 0 0,0 1 0 0 0,0-1 0 0 0,0 0 0 0 0,0 0 0 0 0,0 0 0 0 0,0 0 0 0 0,1 0 0 0 0,-1 0 0 0 0,0 0 0 0 0,0 0 0 0 0,0 0 0 0 0,0 0 0 0 0,0 0 0 0 0,0 0 0 0 0,0 0 0 0 0,1 0 0 0 0,-1 0 0 0 0,0 0 0 0 0,0 0 0 0 0,0 0 0 0 0,0 0 0 0 0,0 0 0 0 0,1 0 0 0 0,-1 0 0 0 0,13-3 53 0 0,22-10 99 0 0,-25 9-116 0 0,49-17-78 0 0,0 3 1 0 0,1 2-1 0 0,72-8 0 0 0,187-3-3037 0 0,-292 27 2544 0 0,-6 3-85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7.279"/>
    </inkml:context>
    <inkml:brush xml:id="br0">
      <inkml:brushProperty name="width" value="0.1" units="cm"/>
      <inkml:brushProperty name="height" value="0.1" units="cm"/>
    </inkml:brush>
  </inkml:definitions>
  <inkml:trace contextRef="#ctx0" brushRef="#br0">208 133 8165 0 0,'-9'9'35'0'0,"7"-7"163"0"0,11-4 13 0 0,-6 1-183 0 0,47-13 332 0 0,41-13-208 0 0,147-22 0 0 0,208 1-2288 0 0,-405 46 1664 0 0,-12 1-80 0 0</inkml:trace>
  <inkml:trace contextRef="#ctx0" brushRef="#br0" timeOffset="1">2 470 7777 0 0,'0'0'4'0'0,"-1"0"-1"0"0,1 0 1 0 0,0 1 0 0 0,0-1 0 0 0,0 0 0 0 0,0 1 0 0 0,0-1-1 0 0,0 0 1 0 0,0 0 0 0 0,0 1 0 0 0,0-1 0 0 0,0 0 0 0 0,0 1-1 0 0,0-1 1 0 0,0 0 0 0 0,0 1 0 0 0,0-1 0 0 0,0 0 0 0 0,0 0-1 0 0,0 1 1 0 0,0-1 0 0 0,0 0 0 0 0,0 1 0 0 0,0-1 0 0 0,0 0 0 0 0,1 0-1 0 0,-1 1 1 0 0,0-1 0 0 0,0 0 0 0 0,0 0 0 0 0,0 1 0 0 0,1-1-1 0 0,-1 0 1 0 0,0 0 0 0 0,0 0 0 0 0,1 1 0 0 0,-1-1 0 0 0,1 0-1 0 0,15 2 134 0 0,24-7 95 0 0,-37 4-211 0 0,303-83-43 0 0,-113 27-1195 0 0,-58 27-357 0 0,-102 24 1031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7.653"/>
    </inkml:context>
    <inkml:brush xml:id="br0">
      <inkml:brushProperty name="width" value="0.1" units="cm"/>
      <inkml:brushProperty name="height" value="0.1" units="cm"/>
    </inkml:brush>
  </inkml:definitions>
  <inkml:trace contextRef="#ctx0" brushRef="#br0">76 1 8329 0 0,'4'15'-136'0'0,"8"-4"108"0"0,4-6 24 0 0,10 0-16 0 0,5-3 24 0 0,11 0-16 0 0,9 0 20 0 0,8-2 0 0 0,3-4 100 0 0,1 0-172 0 0,8-4-104 0 0,2-2-140 0 0,2 1-108 0 0</inkml:trace>
  <inkml:trace contextRef="#ctx0" brushRef="#br0" timeOffset="1">1 2626 2472 0 0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19.212"/>
    </inkml:context>
    <inkml:brush xml:id="br0">
      <inkml:brushProperty name="width" value="0.1" units="cm"/>
      <inkml:brushProperty name="height" value="0.1" units="cm"/>
    </inkml:brush>
  </inkml:definitions>
  <inkml:trace contextRef="#ctx0" brushRef="#br0">346 281 5789 0 0,'0'0'238'0'0,"-20"-13"-82"0"0,-62-36 15 0 0,61 37 547 0 0,10-2-449 0 0,-30-46-41 0 0,40 59-220 0 0,0-1 0 0 0,0 1 0 0 0,0 0 0 0 0,0-1 0 0 0,0 1 0 0 0,0-1 0 0 0,1 0 0 0 0,-1 1 0 0 0,0-1-1 0 0,1 0 1 0 0,-1 1 0 0 0,1-1 0 0 0,0 0 0 0 0,0 0 0 0 0,0 1 0 0 0,0-1 0 0 0,0 0 0 0 0,0 0 0 0 0,0 1 0 0 0,0-1 0 0 0,1 0-1 0 0,-1 1 1 0 0,0-1 0 0 0,1 0 0 0 0,0 1 0 0 0,-1-1 0 0 0,3-3 0 0 0,0-1 38 0 0,-1-1-23 0 0,-2 6-22 0 0,0 0 0 0 0,0 1 1 0 0,0-1-1 0 0,1 0 0 0 0,-1 1 1 0 0,0-1-1 0 0,0 0 1 0 0,1 0-1 0 0,-1 1 0 0 0,0-1 1 0 0,1 1-1 0 0,-1-1 0 0 0,1 0 1 0 0,-1 1-1 0 0,1-1 0 0 0,-1 1 1 0 0,1-1-1 0 0,0 0 0 0 0,4-2 0 0 0,0 0 0 0 0,1 1 0 0 0,-1-1-1 0 0,0 1 1 0 0,10-2 0 0 0,130-30-26 0 0,-94 27 22 0 0,-31 12 6 0 0,-8-1-4 0 0,2 0 1 0 0,0 0 0 0 0,0 1 0 0 0,-1 1-1 0 0,1 0 1 0 0,-1 1 0 0 0,-1 1 0 0 0,1 0 0 0 0,16 14 0 0 0,-24-18 2 0 0,0 2 0 0 0,0-1 1 0 0,0 0-1 0 0,0 1 1 0 0,-1 0-1 0 0,0 0 0 0 0,0 1 1 0 0,-1-1-1 0 0,0 1 0 0 0,0 0 1 0 0,0-1-1 0 0,-1 1 0 0 0,0 0 1 0 0,0 1-1 0 0,-1-1 0 0 0,0 0 1 0 0,0 0-1 0 0,-1 15 0 0 0,-1-14 1 0 0,-1 1 1 0 0,1 0-1 0 0,-2-1 0 0 0,1 1 0 0 0,-1-1 0 0 0,0 0 0 0 0,-1 0 0 0 0,0 0 0 0 0,0 0 0 0 0,-1 0 0 0 0,0-1 0 0 0,0 0 0 0 0,-1 0 0 0 0,0-1 1 0 0,0 1-1 0 0,-10 7 0 0 0,-9 7 6 0 0,-1-2 0 0 0,-1-1 0 0 0,-32 16 1 0 0,-75 31 0 0 0,7-6-6 0 0,106-47-4 0 0,-1 1 0 0 0,2 1-1 0 0,-29 25 1 0 0,44-35 1 0 0,0 0 0 0 0,1 0 1 0 0,0 1-1 0 0,0 0 0 0 0,1 0 0 0 0,-1 0 1 0 0,1 0-1 0 0,0 0 0 0 0,1 1 0 0 0,-1 0 0 0 0,1-1 1 0 0,0 1-1 0 0,-2 7 0 0 0,4-9 2 0 0,0 0 1 0 0,-1-1-1 0 0,1 1 0 0 0,1 0 1 0 0,-1 0-1 0 0,0 0 0 0 0,1-1 1 0 0,0 1-1 0 0,0 0 1 0 0,0-1-1 0 0,0 1 0 0 0,1-1 1 0 0,-1 1-1 0 0,1-1 0 0 0,0 0 1 0 0,0 1-1 0 0,0-1 0 0 0,0 0 1 0 0,1 0-1 0 0,-1-1 0 0 0,1 1 1 0 0,4 3-1 0 0,7 4 18 0 0,-1 0 1 0 0,1-1-1 0 0,1-1 0 0 0,0-1 1 0 0,0 0-1 0 0,0-1 1 0 0,1 0-1 0 0,0-1 0 0 0,0-1 1 0 0,30 3-1 0 0,8-1 18 0 0,105-3-1 0 0,-57-10-14 0 0,-106 9-24 0 0,0 0-1 0 0,0 0 1 0 0,0 0-1 0 0,1 1 1 0 0,-1-1-1 0 0,-5 6 1 0 0,0-1 0 0 0,-81 52 40 0 0,52-35-34 0 0,0 1 1 0 0,2 2-1 0 0,-49 46 1 0 0,79-66-4 0 0,0-1 0 0 0,1 0 0 0 0,0 1 0 0 0,0 0 0 0 0,1 0 0 0 0,0 0 0 0 0,-4 11 0 0 0,6-12-1 0 0,0 0 1 0 0,1 0 0 0 0,-1 0-1 0 0,2 0 1 0 0,-1 0-1 0 0,1 0 1 0 0,-1 0 0 0 0,2 0-1 0 0,-1 0 1 0 0,3 11-1 0 0,1 3 5 0 0,2 0 0 0 0,0 0-1 0 0,1 0 1 0 0,1-1-1 0 0,1 0 1 0 0,1 0-1 0 0,0-1 1 0 0,24 31-1 0 0,-13-24 3 0 0,0-1 0 0 0,1-1 0 0 0,2-2 0 0 0,0 0 0 0 0,31 20 0 0 0,-46-35-9 0 0,0 0 0 0 0,-1 1 0 0 0,0 0 0 0 0,0 1 0 0 0,0 0-1 0 0,-1 0 1 0 0,0 1 0 0 0,-1-1 0 0 0,1 2 0 0 0,5 11 0 0 0,-10-16 1 0 0,0 0 1 0 0,0 1 0 0 0,-1-1-1 0 0,1 0 1 0 0,-1 1-1 0 0,-1 0 1 0 0,1-1-1 0 0,-1 1 1 0 0,1-1 0 0 0,-2 1-1 0 0,1 0 1 0 0,-1-1-1 0 0,0 1 1 0 0,0-1-1 0 0,0 1 1 0 0,-1-1 0 0 0,1 1-1 0 0,-2-1 1 0 0,1 0-1 0 0,0 0 1 0 0,-6 8-1 0 0,2-5 10 0 0,1-1-1 0 0,-1 0 1 0 0,0 0-1 0 0,-1 0 0 0 0,0-1 1 0 0,0 0-1 0 0,0 0 1 0 0,0-1-1 0 0,-1 0 0 0 0,0 0 1 0 0,0-1-1 0 0,-1 0 1 0 0,1-1-1 0 0,-1 1 0 0 0,0-2 1 0 0,0 1-1 0 0,0-1 1 0 0,0 0-1 0 0,0-1 0 0 0,-13 0 1 0 0,-1 0 35 0 0,0-2-1 0 0,0-1 1 0 0,0-1 0 0 0,0 0-1 0 0,1-2 1 0 0,0-1 0 0 0,-24-9 0 0 0,-69-33-1525 0 0,96 40 721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21.636"/>
    </inkml:context>
    <inkml:brush xml:id="br0">
      <inkml:brushProperty name="width" value="0.1" units="cm"/>
      <inkml:brushProperty name="height" value="0.1" units="cm"/>
    </inkml:brush>
  </inkml:definitions>
  <inkml:trace contextRef="#ctx0" brushRef="#br0">98 391 7037 0 0,'0'0'494'0'0,"-11"-17"-261"0"0,-32-50 20 0 0,32 50 1307 0 0,6 3-1391 0 0,-17-42-11 0 0,17 42 850 0 0,13 3-850 0 0,24-32-11 0 0,-24 32-15 0 0,12 1-47 0 0,64-33-19 0 0,-69 37-58 0 0,0-1 1 0 0,0 2-1 0 0,0 0 1 0 0,1 1-1 0 0,20-3 1 0 0,-3 1-2 0 0,78-13-7 0 0,1 4 1 0 0,0 6 0 0 0,149 5-1 0 0,-224 5 4 0 0,0 3 0 0 0,0 1 0 0 0,-1 1-1 0 0,65 21 1 0 0,-73-17-2 0 0,-1 1 0 0 0,0 1 0 0 0,-1 2 0 0 0,0 0 0 0 0,-1 2 0 0 0,35 29 0 0 0,-23-12-1 0 0,-2 2-1 0 0,-1 1 1 0 0,-2 2-1 0 0,-1 1 1 0 0,-3 2 0 0 0,-1 0-1 0 0,-2 2 1 0 0,-2 1-1 0 0,-1 1 1 0 0,20 63-1 0 0,-19-32 5 0 0,-2 1 0 0 0,-4 2 0 0 0,-3 0-1 0 0,-4 0 1 0 0,1 134 0 0 0,-14-122 19 0 0,-4-1 0 0 0,-3 0 0 0 0,-4 0 0 0 0,-5-1 0 0 0,-33 98 0 0 0,15-80 89 0 0,-6-2 0 0 0,-3-1 0 0 0,-104 165 0 0 0,111-211-31 0 0,-3-1 0 0 0,-2-3 0 0 0,-2-2 0 0 0,-3-1-1 0 0,-1-3 1 0 0,-3-2 0 0 0,-2-2 0 0 0,-2-3 0 0 0,-1-2-1 0 0,-2-3 1 0 0,-1-3 0 0 0,-85 33 0 0 0,-45 6 164 0 0,-122 56 18 0 0,269-100-279 0 0,16-8 43 0 0,27-74-5035 0 0,0 41 3876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21.973"/>
    </inkml:context>
    <inkml:brush xml:id="br0">
      <inkml:brushProperty name="width" value="0.1" units="cm"/>
      <inkml:brushProperty name="height" value="0.1" units="cm"/>
    </inkml:brush>
  </inkml:definitions>
  <inkml:trace contextRef="#ctx0" brushRef="#br0">232 1 6909 0 0,'-5'7'170'0'0,"0"0"0"0"0,-1 0 0 0 0,1 0 0 0 0,-2-1-1 0 0,-11 10 1 0 0,-19 21 431 0 0,9-3-345 0 0,2 1-1 0 0,-28 52 1 0 0,48-76-201 0 0,0 0-1 0 0,1 1 1 0 0,0 0-1 0 0,1 0 1 0 0,0 0-1 0 0,1 1 1 0 0,0-1-1 0 0,1 1 0 0 0,1-1 1 0 0,0 1-1 0 0,0 0 1 0 0,3 23-1 0 0,-1-31-8 0 0,0-1 0 0 0,0 1 0 0 0,1 0-1 0 0,0-1 1 0 0,0 1 0 0 0,0-1 0 0 0,0 1 0 0 0,0-1-1 0 0,1 0 1 0 0,0 0 0 0 0,0 0 0 0 0,5 5 0 0 0,-2-3 17 0 0,1-1 0 0 0,-1 0 0 0 0,1 0 0 0 0,1 0 0 0 0,-1-1 1 0 0,12 6-1 0 0,8 0 7 0 0,0-1 0 0 0,0-2 0 0 0,35 6 0 0 0,-53-11-88 0 0,199 33-1860 0 0,-183-31 1065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19.483"/>
    </inkml:context>
    <inkml:brush xml:id="br0">
      <inkml:brushProperty name="width" value="0.05" units="cm"/>
      <inkml:brushProperty name="height" value="0.05" units="cm"/>
    </inkml:brush>
  </inkml:definitions>
  <inkml:trace contextRef="#ctx0" brushRef="#br0">63 63 7937 0 0,'-3'-10'510'0'0,"2"9"-465"0"0,1 0 0 0 0,0 0 0 0 0,-1 0 0 0 0,1 0 0 0 0,-1 1 0 0 0,1-1 0 0 0,0 0 0 0 0,0 0 0 0 0,0 0 1 0 0,0 0-1 0 0,-1 0 0 0 0,1 0 0 0 0,0 0 0 0 0,0 0 0 0 0,1 0 0 0 0,-1-1 0 0 0,0 0 272 0 0,0 1 0 0 0,0-1 0 0 0,0 0 0 0 0,-1 1 0 0 0,1-1-1 0 0,0 1 1 0 0,-1-1 0 0 0,1 0 0 0 0,-1 1 0 0 0,0-1 0 0 0,1 1 0 0 0,-1-1 0 0 0,0 1 0 0 0,0 0 0 0 0,0-1 0 0 0,0 1 0 0 0,0 0 0 0 0,0 0 0 0 0,0-1 0 0 0,0 1-1 0 0,-1 0 1 0 0,1 0 0 0 0,0 0 0 0 0,-3-1 0 0 0,6 12-203 0 0,0-1-1 0 0,-1 1 1 0 0,0 0-1 0 0,-1-1 1 0 0,-1 20-1 0 0,1-10-44 0 0,-1 8-47 0 0,-2-1 1 0 0,-11 51 0 0 0,8-51-1025 0 0,1-1 0 0 0,-2 51 1 0 0,4-59-215 0 0,3-14 934 0 0,-1-1 0 0 0,1 0 0 0 0,-1 1 0 0 0,1-1 0 0 0,0 1 0 0 0,0-1 1 0 0,0 0-1 0 0,1 4 0 0 0,3 7-1221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23.255"/>
    </inkml:context>
    <inkml:brush xml:id="br0">
      <inkml:brushProperty name="width" value="0.1" units="cm"/>
      <inkml:brushProperty name="height" value="0.1" units="cm"/>
    </inkml:brush>
  </inkml:definitions>
  <inkml:trace contextRef="#ctx0" brushRef="#br0">126 202 9265 0 0,'-4'-19'75'0'0,"-5"-19"1276"0"0,2 0-1 0 0,-3-64 1 0 0,9 98-374 0 0,0 8-377 0 0,-3 22-164 0 0,-7 36-79 0 0,-3-14 24 0 0,-30 116 117 0 0,37-130-478 0 0,1-1 0 0 0,-1 67 0 0 0,6-95-18 0 0,1 0 0 0 0,1 0 1 0 0,-1 0-1 0 0,1-1 0 0 0,0 1 1 0 0,0 0-1 0 0,0 0 0 0 0,1-1 0 0 0,0 1 1 0 0,-1-1-1 0 0,2 1 0 0 0,4 6 1 0 0,-6-9 5 0 0,1 0 0 0 0,0 0 1 0 0,0 0-1 0 0,0-1 1 0 0,0 1-1 0 0,0-1 0 0 0,0 1 1 0 0,1-1-1 0 0,-1 0 1 0 0,0 0-1 0 0,1 0 0 0 0,-1 0 1 0 0,1 0-1 0 0,-1-1 1 0 0,1 1-1 0 0,-1-1 0 0 0,1 1 1 0 0,-1-1-1 0 0,1 0 0 0 0,0 0 1 0 0,-1 0-1 0 0,1-1 1 0 0,-1 1-1 0 0,1 0 0 0 0,4-2 1 0 0,7-3-17 0 0,1 0 1 0 0,0 0-1 0 0,-1-1 1 0 0,0-1 0 0 0,-1-1-1 0 0,0 0 1 0 0,0 0-1 0 0,0-1 1 0 0,-1-1-1 0 0,-1 0 1 0 0,17-19-1 0 0,7-11-112 0 0,57-90 0 0 0,-18-4 82 0 0,-51 88 14 0 0,-1-10-22 0 0,-23 55 44 0 0,1 1 0 0 0,0 0 0 0 0,0 0 1 0 0,0 0-1 0 0,0 0 0 0 0,0 0 0 0 0,0-1 1 0 0,0 1-1 0 0,0 0 0 0 0,0 0 0 0 0,0 0 0 0 0,0 0 1 0 0,0-1-1 0 0,0 1 0 0 0,0 0 0 0 0,0 0 0 0 0,0 0 1 0 0,0 0-1 0 0,0 0 0 0 0,0-1 0 0 0,1 1 1 0 0,-1 0-1 0 0,0 0 0 0 0,0 0 0 0 0,0 0 0 0 0,0 0 1 0 0,0 0-1 0 0,0-1 0 0 0,0 1 0 0 0,0 0 0 0 0,1 0 1 0 0,-1 0-1 0 0,0 0 0 0 0,0 0 0 0 0,0 0 1 0 0,0 0-1 0 0,0 0 0 0 0,0 0 0 0 0,1 0 0 0 0,-1 0 1 0 0,0 0-1 0 0,0-1 0 0 0,0 1 0 0 0,0 0 0 0 0,1 0 1 0 0,-1 0-1 0 0,0 0 0 0 0,0 0 0 0 0,0 0 0 0 0,0 0 1 0 0,0 1-1 0 0,1-1 0 0 0,-1 0 0 0 0,0 9-238 0 0,-31 104-521 0 0,30-112 582 0 0,1 0 1 0 0,-1 1-1 0 0,1-1 1 0 0,-1 0-1 0 0,1 0 1 0 0,0 1-1 0 0,-1-1 1 0 0,1 0-1 0 0,0 1 1 0 0,0-1-1 0 0,0 0 1 0 0,0 1-1 0 0,0-1 1 0 0,0 0-1 0 0,1 1 1 0 0,-1-1-1 0 0,0 0 1 0 0,1 1-1 0 0,-1-1 1 0 0,1 0-1 0 0,-1 0 1 0 0,1 1-1 0 0,-1-1 1 0 0,1 0-1 0 0,0 0 1 0 0,0 0-1 0 0,0 0 1 0 0,1 2-1 0 0,6 1-1032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23.580"/>
    </inkml:context>
    <inkml:brush xml:id="br0">
      <inkml:brushProperty name="width" value="0.1" units="cm"/>
      <inkml:brushProperty name="height" value="0.1" units="cm"/>
    </inkml:brush>
  </inkml:definitions>
  <inkml:trace contextRef="#ctx0" brushRef="#br0">132 21 10253 0 0,'11'-14'88'0'0,"-4"8"1855"0"0,-7 6-1916 0 0,0 1 135 0 0,-1 1 0 0 0,1 0 0 0 0,-1 0 0 0 0,0 0 0 0 0,1-1 0 0 0,-1 1-1 0 0,0 0 1 0 0,0-1 0 0 0,0 1 0 0 0,0-1 0 0 0,-1 1 0 0 0,1-1 0 0 0,-2 2 0 0 0,1-1-82 0 0,0 1-1 0 0,0-1 1 0 0,0 1 0 0 0,0 0 0 0 0,0 0 0 0 0,1 0 0 0 0,-1 0-1 0 0,1 0 1 0 0,-2 5 0 0 0,-38 137 1125 0 0,-1 4-1089 0 0,12 44-559 0 0,26-110-4716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25:23.954"/>
    </inkml:context>
    <inkml:brush xml:id="br0">
      <inkml:brushProperty name="width" value="0.1" units="cm"/>
      <inkml:brushProperty name="height" value="0.1" units="cm"/>
    </inkml:brush>
  </inkml:definitions>
  <inkml:trace contextRef="#ctx0" brushRef="#br0">1356 185 8069 0 0,'-4'-4'21'0'0,"1"1"0"0"0,-1-1 1 0 0,0 1-1 0 0,0 0 0 0 0,0 0 1 0 0,0 0-1 0 0,0 0 0 0 0,-1 1 1 0 0,1 0-1 0 0,-1 0 0 0 0,0 0 0 0 0,1 0 1 0 0,-1 1-1 0 0,0 0 0 0 0,0 0 1 0 0,0 0-1 0 0,0 0 0 0 0,0 1 1 0 0,0 0-1 0 0,0 0 0 0 0,0 0 1 0 0,-8 2-1 0 0,-8 2 208 0 0,-1 1-1 0 0,1 1 1 0 0,-38 16 0 0 0,-18 14 555 0 0,2 4 0 0 0,-109 74 0 0 0,132-80-498 0 0,-47 30 503 0 0,3 5 0 0 0,-129 117-1 0 0,189-149-487 0 0,1 1-1 0 0,2 2 1 0 0,-30 47-1 0 0,43-55-137 0 0,1 0-1 0 0,2 1 1 0 0,2 1-1 0 0,1 1 1 0 0,-10 39 0 0 0,13-34-67 0 0,2 1 0 0 0,3 1 0 0 0,1-1 0 0 0,1 1 0 0 0,3 0 1 0 0,1-1-1 0 0,2 1 0 0 0,13 65 0 0 0,-9-77-69 0 0,1-2-1 0 0,2 1 1 0 0,0-1 0 0 0,2 0-1 0 0,2-1 1 0 0,0 0-1 0 0,2-1 1 0 0,0-1 0 0 0,2 0-1 0 0,1-1 1 0 0,1-1-1 0 0,39 37 1 0 0,-33-39-19 0 0,1-1-1 0 0,0-1 1 0 0,2-2 0 0 0,0 0 0 0 0,0-2-1 0 0,2-1 1 0 0,0-2 0 0 0,0 0 0 0 0,1-3 0 0 0,0 0-1 0 0,1-2 1 0 0,0-1 0 0 0,53 3 0 0 0,-45-8-5 0 0,0-2 1 0 0,-1-2 0 0 0,0-1 0 0 0,1-2 0 0 0,-2-1 0 0 0,1-3 0 0 0,-1-1 0 0 0,-1-1 0 0 0,0-3-1 0 0,66-34 1 0 0,-64 25-91 0 0,-1 0-1 0 0,-1-3 0 0 0,-2-1 0 0 0,0-1 0 0 0,-2-2 1 0 0,-1-2-1 0 0,-2 0 0 0 0,-1-3 0 0 0,-2 0 0 0 0,-1-1 1 0 0,-2-2-1 0 0,-2 0 0 0 0,-1-2 0 0 0,-2 0 0 0 0,18-61 1 0 0,-15 24-219 0 0,-3-1 0 0 0,-3-1 0 0 0,-4 0 0 0 0,2-102 0 0 0,-14 79 31 0 0,-3 1-1 0 0,-34-197 0 0 0,30 260 264 0 0,-1 1 1 0 0,-3-1-1 0 0,0 2 0 0 0,-3 0 1 0 0,-23-47-1 0 0,31 72 12 0 0,-2 0 1 0 0,1 0-1 0 0,-1 0 0 0 0,-1 1 0 0 0,0 1 0 0 0,-1-1 0 0 0,0 1 0 0 0,0 1 1 0 0,-1 0-1 0 0,0 0 0 0 0,-1 1 0 0 0,0 1 0 0 0,0 0 0 0 0,-1 0 0 0 0,0 2 1 0 0,0-1-1 0 0,0 1 0 0 0,-17-3 0 0 0,14 5 0 0 0,0 1 0 0 0,0 0 0 0 0,0 1 1 0 0,-1 1-1 0 0,1 0 0 0 0,0 1 0 0 0,0 1 0 0 0,0 1 0 0 0,0 0 0 0 0,1 1 1 0 0,-28 11-1 0 0,23-7 0 0 0,2 2 1 0 0,-1 0 0 0 0,2 1-1 0 0,-1 0 1 0 0,1 2-1 0 0,1 0 1 0 0,0 1 0 0 0,-23 27-1 0 0,8-7-43 0 0,-30 38 79 0 0,53-62-120 0 0,1 0-1 0 0,0 1 0 0 0,1 0 1 0 0,0 0-1 0 0,-5 16 1 0 0,10-25-53 0 0,1 0 1 0 0,-1 0-1 0 0,1 0 1 0 0,-1 1 0 0 0,1-1-1 0 0,0 0 1 0 0,0 0-1 0 0,0 1 1 0 0,0-1-1 0 0,0 3 1 0 0,0-5 30 0 0,1 1-1 0 0,-1 0 1 0 0,0 0-1 0 0,1 0 1 0 0,-1-1-1 0 0,0 1 1 0 0,1 0-1 0 0,-1 0 1 0 0,1-1-1 0 0,-1 1 1 0 0,1 0-1 0 0,-1-1 1 0 0,1 1-1 0 0,0 0 1 0 0,-1-1-1 0 0,1 1 1 0 0,0-1-1 0 0,0 1 1 0 0,-1-1-1 0 0,1 0 1 0 0,0 1-1 0 0,0-1 1 0 0,-1 0-1 0 0,1 1 1 0 0,0-1-1 0 0,1 0 1 0 0,8 1-984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0.062"/>
    </inkml:context>
    <inkml:brush xml:id="br0">
      <inkml:brushProperty name="width" value="0.05" units="cm"/>
      <inkml:brushProperty name="height" value="0.05" units="cm"/>
    </inkml:brush>
  </inkml:definitions>
  <inkml:trace contextRef="#ctx0" brushRef="#br0">347 292 7389 0 0,'-1'-3'233'0'0,"0"1"1"0"0,0-1-1 0 0,0 0 1 0 0,0 0-1 0 0,0 0 0 0 0,1 0 1 0 0,-1 0-1 0 0,1 0 1 0 0,0-5-1 0 0,-1-3 520 0 0,1 10-652 0 0,0 0 0 0 0,0 0 1 0 0,0 0-1 0 0,-1 1 1 0 0,1-1-1 0 0,0 0 1 0 0,0 0-1 0 0,-1 0 0 0 0,1 0 1 0 0,0 0-1 0 0,-1 1 1 0 0,1-1-1 0 0,-1 0 0 0 0,1 0 1 0 0,-1 1-1 0 0,1-1 1 0 0,-1 0-1 0 0,0 1 1 0 0,1-1-1 0 0,-1 0 0 0 0,0 1 1 0 0,1-1-1 0 0,-2 0 1 0 0,-25-1 1289 0 0,15 2-1404 0 0,1 2 58 0 0,0-1-1 0 0,0 2 1 0 0,1-1 0 0 0,-1 2 0 0 0,1-1-1 0 0,-1 1 1 0 0,1 1 0 0 0,-15 9 0 0 0,-21 9 27 0 0,32-18-23 0 0,1 1 1 0 0,0 1 0 0 0,0 0-1 0 0,-16 13 1 0 0,24-16-25 0 0,1-1 1 0 0,0 1 0 0 0,0-1-1 0 0,1 1 1 0 0,-1 0-1 0 0,1 1 1 0 0,0-1-1 0 0,0 1 1 0 0,0-1 0 0 0,0 1-1 0 0,1 0 1 0 0,0 0-1 0 0,0 0 1 0 0,0 0 0 0 0,0 6-1 0 0,1-10-7 0 0,1 1 1 0 0,0 0-1 0 0,-1-1 1 0 0,1 1-1 0 0,0 0 0 0 0,0-1 1 0 0,0 1-1 0 0,1 0 0 0 0,-1-1 1 0 0,0 1-1 0 0,0 0 0 0 0,1-1 1 0 0,-1 1-1 0 0,1-1 0 0 0,0 1 1 0 0,-1 0-1 0 0,1-1 1 0 0,0 0-1 0 0,0 1 0 0 0,0-1 1 0 0,0 1-1 0 0,1 0 0 0 0,0 0 8 0 0,0-1 0 0 0,0 0 0 0 0,1 0-1 0 0,-1 0 1 0 0,0 0 0 0 0,0 0-1 0 0,0 0 1 0 0,1-1 0 0 0,-1 1 0 0 0,0-1-1 0 0,1 1 1 0 0,-1-1 0 0 0,5 0-1 0 0,3 0 1 0 0,-1-1 0 0 0,1-1-1 0 0,-1 1 1 0 0,1-2 0 0 0,-1 1-1 0 0,14-6 1 0 0,-12 1-100 0 0,0 0 0 0 0,0 0-1 0 0,0-1 1 0 0,-1-1 0 0 0,0 0 0 0 0,-1 0-1 0 0,0-1 1 0 0,11-15 0 0 0,7-6-469 0 0,-19 21 411 0 0,0 0 0 0 0,-1-1 0 0 0,0 0-1 0 0,-1-1 1 0 0,0 1 0 0 0,0-1 0 0 0,-2 0 0 0 0,1-1 0 0 0,4-22 0 0 0,-2-6 115 0 0,5-69 1 0 0,-14 84 3 0 0,2 26 12 0 0,0 0 1 0 0,0 0-1 0 0,0 0 0 0 0,0 0 1 0 0,0 0-1 0 0,0 0 1 0 0,0 0-1 0 0,0-1 0 0 0,0 1 1 0 0,0 0-1 0 0,0 0 1 0 0,0 0-1 0 0,0 0 1 0 0,0 0-1 0 0,0 0 0 0 0,0 0 1 0 0,0-1-1 0 0,0 1 1 0 0,0 0-1 0 0,0 0 0 0 0,0 0 1 0 0,0 0-1 0 0,-1 0 1 0 0,1 0-1 0 0,0 0 1 0 0,0 0-1 0 0,0 0 0 0 0,0 0 1 0 0,0 0-1 0 0,0 0 1 0 0,0 0-1 0 0,0 0 0 0 0,-1-1 1 0 0,1 1-1 0 0,0 0 1 0 0,0 0-1 0 0,0 0 1 0 0,0 0-1 0 0,0 0 0 0 0,0 0 1 0 0,0 0-1 0 0,-1 0 1 0 0,1 0-1 0 0,0 0 0 0 0,0 1 1 0 0,0-1-1 0 0,0 0 1 0 0,0 0-1 0 0,0 0 1 0 0,-7 12 19 0 0,0 11 138 0 0,-7 45 0 0 0,0 0 182 0 0,8-45-385 0 0,-3 7 433 0 0,2 0 0 0 0,1 1 0 0 0,-3 44 0 0 0,8-67-585 0 0,1 1-1 0 0,0-1 0 0 0,1 0 0 0 0,0 0 0 0 0,0 0 0 0 0,1 1 0 0 0,0-1 1 0 0,0 0-1 0 0,1-1 0 0 0,0 1 0 0 0,0 0 0 0 0,1-1 0 0 0,0 0 0 0 0,0 0 1 0 0,1 0-1 0 0,0 0 0 0 0,0-1 0 0 0,7 7 0 0 0,-11-12-2 0 0,1 0 1 0 0,-1 0-1 0 0,1 0 0 0 0,-1 0 0 0 0,1 0 1 0 0,0 0-1 0 0,-1-1 0 0 0,1 1 1 0 0,0 0-1 0 0,2-1 0 0 0,-1 1-143 0 0,8 3-1238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0.403"/>
    </inkml:context>
    <inkml:brush xml:id="br0">
      <inkml:brushProperty name="width" value="0.05" units="cm"/>
      <inkml:brushProperty name="height" value="0.05" units="cm"/>
    </inkml:brush>
  </inkml:definitions>
  <inkml:trace contextRef="#ctx0" brushRef="#br0">128 161 8961 0 0,'-10'-1'561'0'0,"10"1"-522"0"0,0 1 0 0 0,0-1 1 0 0,0 0-1 0 0,0 0 0 0 0,0 0 0 0 0,1 0 0 0 0,-1 0 0 0 0,0 0 0 0 0,0 1 0 0 0,0-1 1 0 0,-1 0-1 0 0,1 0 0 0 0,0 0 0 0 0,0 0 0 0 0,0 0 0 0 0,0 0 0 0 0,0 1 0 0 0,0-1 1 0 0,0 0-1 0 0,0 0 0 0 0,0 0 0 0 0,0 0 0 0 0,0 0 0 0 0,0 0 0 0 0,0 0 0 0 0,0 0 1 0 0,0 1-1 0 0,-1-1 0 0 0,1 0 0 0 0,0 0 0 0 0,0 0 0 0 0,0 0 0 0 0,0 0 0 0 0,0 0 0 0 0,0 0 1 0 0,0 0-1 0 0,-1 0 0 0 0,1 0 0 0 0,0 0 0 0 0,0 0 0 0 0,0 0 0 0 0,0 0 0 0 0,0 0 1 0 0,0 0-1 0 0,-1 0 0 0 0,1 0 0 0 0,0 0 0 0 0,0 0 0 0 0,0 0 0 0 0,0 0 0 0 0,0 0 1 0 0,0 0-1 0 0,-1 0 0 0 0,1 0 0 0 0,0 0 0 0 0,0 0 0 0 0,0 0 0 0 0,0 0 0 0 0,0 0 1 0 0,0 0-1 0 0,-1-1 0 0 0,5 2 36 0 0,-1 0 0 0 0,1-1 1 0 0,0 0-1 0 0,-1 0 1 0 0,1 0-1 0 0,4-1 0 0 0,-5 1-43 0 0,3 0-34 0 0,-1 0-1 0 0,1-1 1 0 0,0 0 0 0 0,-1 0-1 0 0,1 0 1 0 0,0-1 0 0 0,-1 0-1 0 0,0 0 1 0 0,10-5 0 0 0,-13 6-94 0 0,4-9-460 0 0,20-31 407 0 0,-19 30 0 0 0,-9 2-285 0 0,-3-27 369 0 0,5 35 66 0 0,0 1 1 0 0,0-1-1 0 0,0 0 0 0 0,-1 1 0 0 0,1-1 1 0 0,0 0-1 0 0,0 1 0 0 0,0-1 0 0 0,-1 0 1 0 0,1 1-1 0 0,0-1 0 0 0,-1 1 1 0 0,1-1-1 0 0,0 1 0 0 0,-1-1 0 0 0,1 1 1 0 0,-1-1-1 0 0,1 1 0 0 0,-1-1 0 0 0,1 1 1 0 0,-1-1-1 0 0,1 1 0 0 0,-1 0 1 0 0,0-1-1 0 0,1 1 0 0 0,-1 0 0 0 0,1 0 1 0 0,-1-1-1 0 0,0 1 0 0 0,1 0 0 0 0,-2 0 1 0 0,-51-22 80 0 0,51 21-73 0 0,1 1 0 0 0,-1 0-1 0 0,0 0 1 0 0,1 0-1 0 0,-1 0 1 0 0,0 0-1 0 0,1 0 1 0 0,-1 1 0 0 0,0-1-1 0 0,1 0 1 0 0,-1 1-1 0 0,0-1 1 0 0,1 1-1 0 0,-1 0 1 0 0,1-1 0 0 0,-1 1-1 0 0,1 0 1 0 0,0 0-1 0 0,-1 0 1 0 0,0 1-1 0 0,-22 25 216 0 0,18-19-154 0 0,-13 16 277 0 0,0 1 1 0 0,-20 36-1 0 0,34-51-257 0 0,-1 0 0 0 0,1 1 1 0 0,1 0-1 0 0,0 0 0 0 0,1 0 0 0 0,0 1 0 0 0,1-1 1 0 0,0 1-1 0 0,-1 16 0 0 0,3-25-110 0 0,0 0 0 0 0,0 1 1 0 0,1-1-1 0 0,-1 0 0 0 0,1 0 0 0 0,-1 0 1 0 0,1 0-1 0 0,0 0 0 0 0,0 0 0 0 0,1 0 0 0 0,-1 0 1 0 0,1 0-1 0 0,-1 0 0 0 0,1 0 0 0 0,0-1 1 0 0,0 1-1 0 0,0-1 0 0 0,0 1 0 0 0,0-1 1 0 0,1 0-1 0 0,-1 0 0 0 0,1 0 0 0 0,-1 0 1 0 0,1-1-1 0 0,0 1 0 0 0,0-1 0 0 0,0 1 0 0 0,0-1 1 0 0,3 1-1 0 0,3 0-353 0 0,-1 0 0 0 0,0 0 0 0 0,1-1 0 0 0,0-1 0 0 0,-1 1 0 0 0,1-1 0 0 0,-1-1 0 0 0,1 0 0 0 0,14-3 0 0 0,0-1-799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6:25.499"/>
    </inkml:context>
    <inkml:brush xml:id="br0">
      <inkml:brushProperty name="width" value="0.05" units="cm"/>
      <inkml:brushProperty name="height" value="0.05" units="cm"/>
    </inkml:brush>
  </inkml:definitions>
  <inkml:trace contextRef="#ctx0" brushRef="#br0">123 349 7101,'-11'4'191,"0"0"0,0-1 0,0 0 1,0 0-1,-1-1 0,0-1 1,1 0-1,-16 0 0,22-3 493,5 0-223,12-3-10,18-1-66,484-39 2036,-284 27-2035,3037-187 1954,-923 177 12,-1572 28-1309,93-3 646,-618-2-748,-225 3-630,-18-2-34,-14-1-13,-28-4-188,0 2-1,0 1 1,-63 0 0,50 3-45,46 2-61,-3 1-78,-1-1 0,1 1 0,-1 0 0,1 1 0,-11 2 0,18-3 60,1 0 0,0 0 0,-1 0 0,1 0 0,0 0 0,0 0 0,-1 0 0,1 0 0,0 0 0,0 0 0,-1 0 0,1 0 0,0 0 0,-1-1-1,1 1 1,0 0 0,0 0 0,-1 0 0,1 0 0,0 0 0,0 0 0,-1-1 0,1 1 0,0 0 0,0 0 0,0 0 0,-1-1 0,1 1 0,0 0 0,0 0 0,0-1 0,0 1 0,0 0 0,0 0 0,-1-1 0,1 1 0,0 0 0,0-1-27,0 1 0,0 0-1,0-1 1,0 1 0,0 0 0,-1 0-1,1-1 1,0 1 0,0 0 0,0-1-1,-1 1 1,1 0 0,0 0-1,0 0 1,0-1 0,-1 1 0,1 0-1,0 0 1,-1 0 0,1 0 0,0-1-1,0 1 1,-1 0 0,1 0 0,0 0-1,-1 0 1,1 0 0,0 0 0,-1 0-1,1 0 1,-11 5-2023,-2 1-556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0.793"/>
    </inkml:context>
    <inkml:brush xml:id="br0">
      <inkml:brushProperty name="width" value="0.05" units="cm"/>
      <inkml:brushProperty name="height" value="0.05" units="cm"/>
    </inkml:brush>
  </inkml:definitions>
  <inkml:trace contextRef="#ctx0" brushRef="#br0">4 1 8229 0 0,'0'0'3387'0'0,"0"6"-3125"0"0,6 50 382 0 0,1 43-604 0 0,-7-59-30 0 0,-7-26 1 0 0,1-4-10 0 0,3-3-164 0 0,6-15-438 0 0,10-17-821 0 0,57-46 436 0 0,-66 65 1004 0 0,1 1 0 0 0,0 0-1 0 0,1 0 1 0 0,-1 1 0 0 0,1 0 0 0 0,0 0-1 0 0,8-5 1 0 0,-13 9 18 0 0,0-1-1 0 0,0 0 1 0 0,1 1-1 0 0,-1-1 1 0 0,0 1-1 0 0,1-1 1 0 0,-1 1 0 0 0,0 0-1 0 0,1 0 1 0 0,-1-1-1 0 0,0 1 1 0 0,1 0-1 0 0,-1 0 1 0 0,0 0-1 0 0,1 1 1 0 0,-1-1-1 0 0,1 0 1 0 0,-1 0 0 0 0,0 1-1 0 0,1-1 1 0 0,-1 1-1 0 0,0-1 1 0 0,0 1-1 0 0,0 0 1 0 0,1-1-1 0 0,-1 1 1 0 0,0 0-1 0 0,0 0 1 0 0,0 0 0 0 0,0 0-1 0 0,0 0 1 0 0,0 0-1 0 0,0 0 1 0 0,0 0-1 0 0,-1 0 1 0 0,1 0-1 0 0,0 0 1 0 0,-1 1-1 0 0,1-1 1 0 0,-1 0 0 0 0,1 0-1 0 0,-1 1 1 0 0,0-1-1 0 0,1 2 1 0 0,2 11 379 0 0,0 0 1 0 0,-1 1-1 0 0,0-1 1 0 0,-1 27-1 0 0,-1-26-365 0 0,0 0 0 0 0,1 0 0 0 0,1-1 0 0 0,5 21 0 0 0,-7-33-118 0 0,0-1 1 0 0,0 0-1 0 0,1 0 1 0 0,-1 0-1 0 0,0 0 1 0 0,1 0-1 0 0,-1 0 1 0 0,1 0-1 0 0,-1 0 1 0 0,1 0-1 0 0,0 0 1 0 0,-1 0-1 0 0,1 0 1 0 0,0 0-1 0 0,0 0 1 0 0,0-1-1 0 0,0 1 1 0 0,0 0-1 0 0,-1-1 1 0 0,1 1-1 0 0,0 0 1 0 0,1-1-1 0 0,-1 1 1 0 0,0-1 0 0 0,0 0-1 0 0,0 1 1 0 0,2-1-1 0 0,-1 0-181 0 0,1 0-1 0 0,-1 0 1 0 0,1-1-1 0 0,-1 1 1 0 0,1-1-1 0 0,-1 0 1 0 0,0 0-1 0 0,1 0 1 0 0,-1 0-1 0 0,0 0 1 0 0,4-3-1 0 0,6-4-1006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1.144"/>
    </inkml:context>
    <inkml:brush xml:id="br0">
      <inkml:brushProperty name="width" value="0.05" units="cm"/>
      <inkml:brushProperty name="height" value="0.05" units="cm"/>
    </inkml:brush>
  </inkml:definitions>
  <inkml:trace contextRef="#ctx0" brushRef="#br0">60 1 7005 0 0,'0'0'5'0'0,"0"0"0"0"0,0 0 0 0 0,0 0 0 0 0,0 0 1 0 0,1 0-1 0 0,-1 0 0 0 0,0 0 0 0 0,0 0 0 0 0,0 0 1 0 0,0 0-1 0 0,0 0 0 0 0,0-1 0 0 0,0 1 0 0 0,0 0 1 0 0,0 0-1 0 0,1 0 0 0 0,-1 0 0 0 0,0 0 0 0 0,0 0 1 0 0,0 0-1 0 0,0 0 0 0 0,0 0 0 0 0,0 0 0 0 0,0 0 1 0 0,1 0-1 0 0,-1 0 0 0 0,0 0 0 0 0,0 0 0 0 0,0 0 1 0 0,0 1-1 0 0,0-1 0 0 0,0 0 0 0 0,0 0 0 0 0,0 0 1 0 0,0 0-1 0 0,1 0 0 0 0,-1 0 0 0 0,0 0 1 0 0,0 0-1 0 0,0 0 0 0 0,0 0 0 0 0,0 0 0 0 0,0 0 1 0 0,0 0-1 0 0,0 1 0 0 0,0-1 0 0 0,0 0 0 0 0,0 0 1 0 0,0 0-1 0 0,0 0 0 0 0,0 0 0 0 0,0 0 0 0 0,0 0 1 0 0,0 0-1 0 0,0 1 0 0 0,0-1 0 0 0,0 0 0 0 0,0 0 1 0 0,2 12 279 0 0,-5 15 227 0 0,-15 39 587 0 0,4-1 1 0 0,2 2-1 0 0,-4 74 0 0 0,16-125-969 0 0,-2 16-18 0 0,2 0 0 0 0,1 0 0 0 0,1-1 0 0 0,9 41 1 0 0,17 31-3270 0 0,-25-90 1408 0 0,-1-9 787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1.485"/>
    </inkml:context>
    <inkml:brush xml:id="br0">
      <inkml:brushProperty name="width" value="0.05" units="cm"/>
      <inkml:brushProperty name="height" value="0.05" units="cm"/>
    </inkml:brush>
  </inkml:definitions>
  <inkml:trace contextRef="#ctx0" brushRef="#br0">3 443 6565 0 0,'0'0'9'0'0,"0"0"0"0"0,0 0 0 0 0,-1-1 0 0 0,1 1 0 0 0,0 0 0 0 0,0 0 0 0 0,0-1 0 0 0,0 1 0 0 0,-1 0 0 0 0,1-1 0 0 0,0 1 0 0 0,0 0-1 0 0,0 0 1 0 0,0-1 0 0 0,0 1 0 0 0,0 0 0 0 0,0-1 0 0 0,0 1 0 0 0,0 0 0 0 0,0-1 0 0 0,0 1 0 0 0,0 0 0 0 0,0-1 0 0 0,0 1 0 0 0,0 0 0 0 0,0-1 0 0 0,0 1 0 0 0,0 0 0 0 0,0-1 0 0 0,0 1 0 0 0,0 0 0 0 0,1-1 0 0 0,-1 1 0 0 0,0 0 0 0 0,0 0 0 0 0,0-1 0 0 0,1 1 0 0 0,-1 0 0 0 0,0 0 0 0 0,0 0 0 0 0,1-1 0 0 0,-1 1 0 0 0,0 0 0 0 0,0 0 0 0 0,1 0 0 0 0,-1-1 0 0 0,0 1 0 0 0,1 0 0 0 0,-1 0 0 0 0,0 0 0 0 0,1 0 0 0 0,-1 0 0 0 0,0 0 0 0 0,1 0 0 0 0,-1 0 0 0 0,0 0 0 0 0,1 0 0 0 0,-1 0 0 0 0,27 4 150 0 0,-14-2-143 0 0,3 0-102 0 0,1-2 0 0 0,-1 0 0 0 0,1 0 0 0 0,30-6 0 0 0,14-2-275 0 0,-45 7 288 0 0,-1 0 0 0 0,31-8 0 0 0,6-11 218 0 0,-48 18-106 0 0,0 0 0 0 0,0 0 0 0 0,0-1-1 0 0,-1 1 1 0 0,1-1 0 0 0,-1 0 0 0 0,0 0 0 0 0,0 0-1 0 0,5-6 1 0 0,-8 8-9 0 0,0 0-1 0 0,1 1 1 0 0,-1-1-1 0 0,0 0 1 0 0,1 0-1 0 0,-1 0 1 0 0,0 0-1 0 0,0 0 1 0 0,0 0 0 0 0,0 0-1 0 0,0 0 1 0 0,0 0-1 0 0,0 0 1 0 0,0 0-1 0 0,0 0 1 0 0,0 0-1 0 0,-1 0 1 0 0,1 0-1 0 0,0 0 1 0 0,-1 0-1 0 0,1 0 1 0 0,0 1-1 0 0,-1-1 1 0 0,1 0-1 0 0,-1 0 1 0 0,0 0-1 0 0,0-1 1 0 0,-22-21 652 0 0,18 19-492 0 0,-14-25 819 0 0,9 13-89 0 0,10 16-896 0 0,0 0-1 0 0,0 0 0 0 0,0 0 0 0 0,0 0 0 0 0,0 0 1 0 0,0 1-1 0 0,0-1 0 0 0,-1 0 0 0 0,1 0 0 0 0,0 0 1 0 0,0 0-1 0 0,0 0 0 0 0,0 0 0 0 0,0 1 0 0 0,0-1 1 0 0,0 0-1 0 0,0 0 0 0 0,0 0 0 0 0,0 0 0 0 0,0 0 1 0 0,0 0-1 0 0,-1 0 0 0 0,1 0 0 0 0,0 0 0 0 0,0 0 1 0 0,0 1-1 0 0,0-1 0 0 0,0 0 0 0 0,0 0 0 0 0,0 0 1 0 0,-1 0-1 0 0,1 0 0 0 0,0 0 0 0 0,0 0 0 0 0,0 0 1 0 0,0 0-1 0 0,0 0 0 0 0,0 0 0 0 0,-1 0 1 0 0,1 0-1 0 0,0 0 0 0 0,0 0 0 0 0,0 0 0 0 0,0 0 1 0 0,0 0-1 0 0,0 0 0 0 0,-1 0 0 0 0,1 0 0 0 0,0-1 1 0 0,0 1-1 0 0,0 0 0 0 0,0 0 0 0 0,0 0 0 0 0,0 0 1 0 0,0 0-1 0 0,0 0 0 0 0,-1 0 0 0 0,1 0 0 0 0,0 0 1 0 0,0-1-1 0 0,0 1 0 0 0,0 0 0 0 0,0 0 0 0 0,0 0 1 0 0,0 0-1 0 0,0 0 0 0 0,0 0 0 0 0,0-1 0 0 0,-32 113 1531 0 0,21-81-1298 0 0,2 1 1 0 0,0 1 0 0 0,3-1-1 0 0,-6 65 1 0 0,13-94-454 0 0,-1 1 0 0 0,0-1 0 0 0,1 1 0 0 0,0-1 0 0 0,0 1 0 0 0,0-1 0 0 0,0 0 0 0 0,0 0 0 0 0,1 1 0 0 0,0-1 0 0 0,-1 0 0 0 0,1 0 0 0 0,0 0 0 0 0,0-1 0 0 0,3 4 0 0 0,9-5-2044 0 0,-6-5 836 0 0</inkml:trace>
  <inkml:trace contextRef="#ctx0" brushRef="#br0" timeOffset="1">382 28 8037 0 0,'-4'-10'24'0'0,"0"0"12"0"0,4 6 16 0 0,0 0 0 0 0,-4 7-12 0 0,-2-3 28 0 0,4 2-24 0 0,0 5 4 0 0,2-1-12 0 0,2 3-24 0 0,0 0-60 0 0,4 2-92 0 0,-2-1-116 0 0,8 3-40 0 0,-6-2-312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2.080"/>
    </inkml:context>
    <inkml:brush xml:id="br0">
      <inkml:brushProperty name="width" value="0.05" units="cm"/>
      <inkml:brushProperty name="height" value="0.05" units="cm"/>
    </inkml:brush>
  </inkml:definitions>
  <inkml:trace contextRef="#ctx0" brushRef="#br0">339 154 9229 0 0,'-5'-22'249'0'0,"4"18"-100"0"0,1 0 1 0 0,-1-1 0 0 0,0 1-1 0 0,-1 0 1 0 0,1 0 0 0 0,-1 0 0 0 0,0 0-1 0 0,0 0 1 0 0,0 0 0 0 0,-3-3-1 0 0,-12-16 782 0 0,-11-14 713 0 0,26 34-1564 0 0,0 1 1 0 0,0 0-1 0 0,-1 0 0 0 0,1 0 1 0 0,-1 0-1 0 0,0 0 0 0 0,1 0 0 0 0,-1 1 1 0 0,0-1-1 0 0,0 1 0 0 0,-5-2 1 0 0,7 3-71 0 0,-1 0 1 0 0,1 0-1 0 0,0 0 1 0 0,0 1-1 0 0,0-1 0 0 0,0 0 1 0 0,-1 0-1 0 0,1 1 1 0 0,0-1-1 0 0,0 1 1 0 0,0-1-1 0 0,0 1 1 0 0,0 0-1 0 0,0-1 1 0 0,0 1-1 0 0,0 0 1 0 0,0-1-1 0 0,0 1 1 0 0,1 0-1 0 0,-1 0 0 0 0,0 0 1 0 0,0 0-1 0 0,1 0 1 0 0,-2 2-1 0 0,-15 28 180 0 0,15-27-149 0 0,-27 69 404 0 0,2 2 0 0 0,4 0 0 0 0,-18 99 1 0 0,30-100 46 0 0,-6 141 0 0 0,9-66-1665 0 0,8-140 955 0 0,-1-1-2000 0 0,-3-15-87 0 0,-2-7 1522 0 0,1 0-1 0 0,1-1 1 0 0,0 0 0 0 0,1 0 0 0 0,-1-24 0 0 0,2-80 485 0 0,3 66 128 0 0,-1 48 185 0 0,0 0 1 0 0,0 0-1 0 0,1 1 0 0 0,-1-1 0 0 0,1 0 0 0 0,0 0 1 0 0,0 1-1 0 0,1-1 0 0 0,0 1 0 0 0,0-1 0 0 0,0 1 1 0 0,0-1-1 0 0,0 1 0 0 0,1 0 0 0 0,0 0 0 0 0,4-5 0 0 0,-3 6-26 0 0,0 0 0 0 0,0 0 0 0 0,0 0 0 0 0,0 1 0 0 0,1-1 0 0 0,-1 1 0 0 0,1 0 0 0 0,-1 1 0 0 0,1-1 0 0 0,0 1 0 0 0,-1 0 0 0 0,1 0 0 0 0,0 0 0 0 0,0 0 0 0 0,0 1 0 0 0,6 0 0 0 0,10-1 22 0 0,32-6-1 0 0,-6 1 138 0 0,-9 1 196 0 0,62-16 0 0 0,-98 20-339 0 0,1 1 0 0 0,0-1 0 0 0,-1 0 0 0 0,1 0 0 0 0,0 0-1 0 0,-1 0 1 0 0,1 0 0 0 0,-1-1 0 0 0,0 1 0 0 0,1-1-1 0 0,-1 0 1 0 0,0 0 0 0 0,0 0 0 0 0,0 0 0 0 0,0 0 0 0 0,0 0-1 0 0,1-3 1 0 0,-2 2 54 0 0,0 0 0 0 0,0 0-1 0 0,0 0 1 0 0,0 0 0 0 0,-1 0-1 0 0,1 0 1 0 0,-1 0 0 0 0,0 0 0 0 0,0 0-1 0 0,0-1 1 0 0,0 1 0 0 0,-1 0-1 0 0,1 0 1 0 0,-1 0 0 0 0,-2-5-1 0 0,-1-14 441 0 0,3 15-269 0 0,0 1 0 0 0,-1-1 0 0 0,0 1 0 0 0,-4-11 0 0 0,3 22-81 0 0,0-1 0 0 0,1 0 1 0 0,-1 1-1 0 0,1-1 0 0 0,-3 9 1 0 0,-6 22 310 0 0,-51 152 1713 0 0,58-177-2069 0 0,1 1 0 0 0,0 0 0 0 0,0 0 0 0 0,-1 13 0 0 0,3-22-171 0 0,1 1 0 0 0,0-1-1 0 0,0 1 1 0 0,-1-1 0 0 0,2 0-1 0 0,-1 1 1 0 0,0-1 0 0 0,0 1-1 0 0,1-1 1 0 0,-1 0 0 0 0,1 1-1 0 0,0-1 1 0 0,0 0 0 0 0,0 0-1 0 0,0 0 1 0 0,0 1-1 0 0,0-1 1 0 0,0 0 0 0 0,1 0-1 0 0,-1 0 1 0 0,1-1 0 0 0,-1 1-1 0 0,1 0 1 0 0,0-1 0 0 0,3 3-1 0 0,-4-3-68 0 0,0-1 0 0 0,0 1 0 0 0,0-1 0 0 0,0 0 0 0 0,0 0 0 0 0,0 0 0 0 0,0 1 0 0 0,0-1 0 0 0,0 0-1 0 0,0 0 1 0 0,1 0 0 0 0,-1 0 0 0 0,0-1 0 0 0,0 1 0 0 0,0 0 0 0 0,0 0 0 0 0,0-1 0 0 0,0 1 0 0 0,0 0-1 0 0,0-1 1 0 0,1 0 0 0 0,8-6-1325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3.876"/>
    </inkml:context>
    <inkml:brush xml:id="br0">
      <inkml:brushProperty name="width" value="0.05" units="cm"/>
      <inkml:brushProperty name="height" value="0.05" units="cm"/>
    </inkml:brush>
  </inkml:definitions>
  <inkml:trace contextRef="#ctx0" brushRef="#br0">21 84 8069 0 0,'0'0'18'0'0,"-1"-1"-1"0"0,1 1 1 0 0,0 0 0 0 0,-1 0 0 0 0,1 0 0 0 0,-1 0-1 0 0,1 0 1 0 0,0 0 0 0 0,-1 0 0 0 0,1 0 0 0 0,-1 0-1 0 0,1 1 1 0 0,0-1 0 0 0,-1 0 0 0 0,1 0 0 0 0,0 0 0 0 0,-1 0-1 0 0,1 0 1 0 0,0 1 0 0 0,-1-1 0 0 0,1 0 0 0 0,0 0-1 0 0,-1 1 1 0 0,1-1 0 0 0,0 0 0 0 0,0 0 0 0 0,-1 1-1 0 0,1-1 1 0 0,0 0 0 0 0,0 1 0 0 0,-1-1 0 0 0,1 0-1 0 0,0 1 1 0 0,0-1 0 0 0,0 1 0 0 0,0 0 0 0 0,-2 0 40 0 0,1 1 0 0 0,0-1 0 0 0,0 1 0 0 0,1 0 0 0 0,-1-1 0 0 0,0 1 1 0 0,1 0-1 0 0,-1-1 0 0 0,0 5 0 0 0,1 0-126 0 0,0 1 0 0 0,1-1 0 0 0,0 1 0 0 0,0-1-1 0 0,0 0 1 0 0,1 1 0 0 0,0-1 0 0 0,0 0 0 0 0,0 0 0 0 0,1 0 0 0 0,0-1 0 0 0,0 1 0 0 0,1-1 0 0 0,0 1 0 0 0,0-1 0 0 0,0 0 0 0 0,9 8-1 0 0,3 0-525 0 0,0-1 0 0 0,1-1-1 0 0,1-1 1 0 0,23 11-1 0 0,-38-19 538 0 0,26 14-767 0 0,-22-11 635 0 0,0-1 1 0 0,1 0-1 0 0,-1-1 1 0 0,1 1 0 0 0,0-1-1 0 0,0-1 1 0 0,10 3-1 0 0,0-3 722 0 0,0-1 0 0 0,0 0-1 0 0,0-1 1 0 0,0-1 0 0 0,0 0 0 0 0,30-7-1 0 0,-46 7-355 0 0,1 1-1 0 0,-1 0 0 0 0,0-1 0 0 0,0 0 1 0 0,1 1-1 0 0,-1-1 0 0 0,0 0 1 0 0,0 0-1 0 0,0 0 0 0 0,4-3 1 0 0,-6 3-86 0 0,1 0 0 0 0,0 0 0 0 0,-1 0 0 0 0,1 0 0 0 0,0 0 0 0 0,-1-1 0 0 0,0 1 1 0 0,1 0-1 0 0,-1 0 0 0 0,0-1 0 0 0,1 1 0 0 0,-1 0 0 0 0,0 0 0 0 0,0-1 0 0 0,0 1 0 0 0,0 0 1 0 0,0-1-1 0 0,0 1 0 0 0,-1 0 0 0 0,1-1 0 0 0,0 1 0 0 0,-1-2 0 0 0,0 1 2 0 0,1 0 0 0 0,0 0 0 0 0,-1 0 0 0 0,0 0 1 0 0,1 0-1 0 0,-1 0 0 0 0,0 0 0 0 0,0 1 0 0 0,0-1 0 0 0,0 0 0 0 0,-1 0 0 0 0,1 1 0 0 0,0-1 0 0 0,-1 0 0 0 0,1 1 0 0 0,-1 0 0 0 0,-2-3 0 0 0,2 4-71 0 0,1-1 1 0 0,-1 1-1 0 0,1-1 0 0 0,-1 1 1 0 0,0-1-1 0 0,1 1 0 0 0,-1 0 0 0 0,0 0 1 0 0,1 0-1 0 0,-1 0 0 0 0,0 0 1 0 0,1 0-1 0 0,-1 0 0 0 0,1 1 0 0 0,-1-1 1 0 0,0 0-1 0 0,-2 2 0 0 0,-1 0-8 0 0,0 1 0 0 0,0 0-1 0 0,0 0 1 0 0,1 0 0 0 0,-1 0-1 0 0,1 1 1 0 0,0 0 0 0 0,0-1-1 0 0,0 2 1 0 0,0-1 0 0 0,-5 9 0 0 0,-9 17 274 0 0,1 0 1 0 0,2 1 0 0 0,1 1 0 0 0,2 1 0 0 0,-9 33 0 0 0,21-65-278 0 0,-1 0 0 0 0,1-1 0 0 0,0 1 0 0 0,0 0 1 0 0,0 0-1 0 0,0 0 0 0 0,0 0 0 0 0,0-1 0 0 0,0 1 0 0 0,0 0 0 0 0,0 0 0 0 0,1 0 1 0 0,-1-1-1 0 0,0 1 0 0 0,0 0 0 0 0,1 0 0 0 0,-1-1 0 0 0,0 1 0 0 0,1 0 1 0 0,-1-1-1 0 0,1 1 0 0 0,-1 0 0 0 0,1-1 0 0 0,-1 1 0 0 0,1 0 0 0 0,1 0 0 0 0,0 0-9 0 0,0 0-1 0 0,0 1 1 0 0,0-1-1 0 0,1 0 1 0 0,-1-1-1 0 0,0 1 1 0 0,1 0-1 0 0,-1-1 1 0 0,3 1-1 0 0,7 0-97 0 0,-1 0 0 0 0,1-1 0 0 0,12-1 0 0 0,18-3-810 0 0,0-1 0 0 0,65-18-1 0 0,-94 20 804 0 0,-1-1 0 0 0,0-1-1 0 0,0 0 1 0 0,0-1 0 0 0,0 0-1 0 0,-1 0 1 0 0,0-1 0 0 0,-1-1-1 0 0,0 0 1 0 0,0 0 0 0 0,0-1-1 0 0,15-19 1 0 0,-22 24 143 0 0,-1-1 0 0 0,1 1 0 0 0,-1 0 1 0 0,0-1-1 0 0,-1 1 0 0 0,1-1 0 0 0,-1 0 0 0 0,0 1 0 0 0,0-1 0 0 0,-1 0 1 0 0,1 0-1 0 0,-1 0 0 0 0,0 1 0 0 0,0-1 0 0 0,-1 0 0 0 0,1 0 0 0 0,-1 0 1 0 0,0 1-1 0 0,0-1 0 0 0,-1 0 0 0 0,1 1 0 0 0,-1-1 0 0 0,-3-4 0 0 0,5 8-20 0 0,-1 0-1 0 0,0 0 0 0 0,1 0 1 0 0,-1 0-1 0 0,0 0 0 0 0,1 0 0 0 0,-1 0 1 0 0,0 1-1 0 0,0-1 0 0 0,0 0 1 0 0,0 1-1 0 0,0-1 0 0 0,0 0 0 0 0,0 1 1 0 0,0-1-1 0 0,0 1 0 0 0,0-1 1 0 0,0 1-1 0 0,0 0 0 0 0,0-1 0 0 0,0 1 1 0 0,0 0-1 0 0,-1 0 0 0 0,1 0 1 0 0,0 0-1 0 0,0 0 0 0 0,0 0 0 0 0,0 0 1 0 0,0 0-1 0 0,-1 0 0 0 0,1 1 1 0 0,0-1-1 0 0,0 0 0 0 0,0 1 0 0 0,0-1 1 0 0,0 1-1 0 0,0-1 0 0 0,-1 2 1 0 0,-1-1 34 0 0,0 1 1 0 0,0 0 0 0 0,0 1-1 0 0,0-1 1 0 0,1 0 0 0 0,-1 1-1 0 0,0-1 1 0 0,1 1 0 0 0,0 0-1 0 0,0 0 1 0 0,-2 3-1 0 0,-1 6 150 0 0,0-1-1 0 0,1 1 1 0 0,0 0-1 0 0,1 1 0 0 0,0-1 1 0 0,1 1-1 0 0,-1 13 0 0 0,3-24-199 0 0,1 0 1 0 0,-1 0-1 0 0,1-1 0 0 0,-1 1 0 0 0,1 0 0 0 0,-1-1 0 0 0,1 1 0 0 0,0 0 0 0 0,0-1 1 0 0,0 1-1 0 0,0-1 0 0 0,0 1 0 0 0,0-1 0 0 0,0 0 0 0 0,1 1 0 0 0,-1-1 1 0 0,0 0-1 0 0,1 0 0 0 0,-1 0 0 0 0,1 0 0 0 0,-1 0 0 0 0,1 0 0 0 0,0 0 0 0 0,-1-1 1 0 0,1 1-1 0 0,0-1 0 0 0,0 1 0 0 0,-1-1 0 0 0,1 1 0 0 0,0-1 0 0 0,0 0 0 0 0,1 0 1 0 0,2 1-71 0 0,0-1 0 0 0,0 0 0 0 0,0 0 1 0 0,-1 0-1 0 0,1 0 0 0 0,0-1 0 0 0,0 1 1 0 0,-1-1-1 0 0,1-1 0 0 0,0 1 0 0 0,5-3 1 0 0,6-6-114 0 0,-2-1 1 0 0,0-1 0 0 0,0 0-1 0 0,12-15 1 0 0,4-2-3 0 0,-4-1 336 0 0,-7 7 72 0 0,-14 19-123 0 0,-5 8-25 0 0,-3 3 96 0 0,1 0 0 0 0,0-1 1 0 0,0 1-1 0 0,0 0 0 0 0,1 1 1 0 0,0-1-1 0 0,1 0 0 0 0,0 0 1 0 0,0 0-1 0 0,0 0 0 0 0,1 1 1 0 0,0-1-1 0 0,0 0 0 0 0,1 0 1 0 0,0 0-1 0 0,0-1 0 0 0,5 12 1 0 0,-4-12-127 0 0,-2-5-43 0 0,-1 1 0 0 0,0-1 0 0 0,1 1 0 0 0,0-1 0 0 0,-1 0 0 0 0,1 1 0 0 0,0-1 0 0 0,-1 0 0 0 0,1 0 0 0 0,0 0 0 0 0,0 1 0 0 0,0-1 0 0 0,0 0 0 0 0,0 0 0 0 0,1 0 0 0 0,-1-1 0 0 0,0 1 0 0 0,0 0 0 0 0,0 0 0 0 0,1-1 0 0 0,-1 1 0 0 0,1-1 0 0 0,-1 1 0 0 0,0-1 0 0 0,1 1 0 0 0,-1-1 0 0 0,1 0 0 0 0,-1 0 0 0 0,3 1 0 0 0,14-16-273 0 0,-10 11 86 0 0,1-1 0 0 0,-1 0-1 0 0,0 0 1 0 0,0-1-1 0 0,0 0 1 0 0,7-7-1 0 0,38-46-624 0 0,-43 47 758 0 0,-1 0 0 0 0,-1-1 0 0 0,0-1-1 0 0,-1 1 1 0 0,-1-1 0 0 0,0 0 0 0 0,-1-1-1 0 0,0 1 1 0 0,4-22 0 0 0,-6 15 50 0 0,0-1 0 0 0,-1 1 0 0 0,-2-1 0 0 0,0 1 0 0 0,-1-1 0 0 0,-5-24 0 0 0,6 42 2 0 0,-1 0-1 0 0,0 1 1 0 0,0-1 0 0 0,-1 0-1 0 0,1 1 1 0 0,-4-6-1 0 0,5 8-1 0 0,0 1-1 0 0,-1-1 1 0 0,1 1-1 0 0,0-1 0 0 0,-1 1 1 0 0,1 0-1 0 0,0-1 1 0 0,-1 1-1 0 0,1-1 1 0 0,0 1-1 0 0,-1 0 0 0 0,1-1 1 0 0,-1 1-1 0 0,1 0 1 0 0,-1 0-1 0 0,1-1 1 0 0,-1 1-1 0 0,1 0 0 0 0,-1 0 1 0 0,1 0-1 0 0,-1 0 1 0 0,1-1-1 0 0,-1 1 0 0 0,1 0 1 0 0,-1 0-1 0 0,1 0 1 0 0,-1 0-1 0 0,1 0 1 0 0,-1 0-1 0 0,1 0 0 0 0,-1 1 1 0 0,1-1-1 0 0,-1 0 1 0 0,1 0-1 0 0,-1 0 1 0 0,1 0-1 0 0,-1 1 0 0 0,1-1 1 0 0,-1 0-1 0 0,1 0 1 0 0,-1 1-1 0 0,1-1 0 0 0,0 0 1 0 0,-1 1-1 0 0,1-1 1 0 0,0 1-1 0 0,-1-1 1 0 0,1 0-1 0 0,0 1 0 0 0,-1-1 1 0 0,1 1-1 0 0,0-1 1 0 0,0 1-1 0 0,0-1 1 0 0,-1 1-1 0 0,-9 16 30 0 0,0 0-1 0 0,0 0 1 0 0,2 1-1 0 0,0 0 1 0 0,2 0-1 0 0,0 1 1 0 0,-6 28 0 0 0,10-34-35 0 0,0 0 0 0 0,1 1 1 0 0,0-1-1 0 0,1 0 0 0 0,0 1 1 0 0,1-1-1 0 0,1 0 0 0 0,0 1 1 0 0,1-1-1 0 0,0 0 0 0 0,9 21 1 0 0,-9-28-94 0 0,1 0 1 0 0,0 0 0 0 0,0-1-1 0 0,0 0 1 0 0,0 0 0 0 0,7 6-1 0 0,-7-6-301 0 0,1-1-1 0 0,-1 1 1 0 0,0-1 0 0 0,-1 1-1 0 0,5 8 1 0 0,-5 6-2419 0 0,-2-28 1983 0 0,0 6 817 0 0,-1 0 0 0 0,0-1 0 0 0,0 1 0 0 0,0 0 0 0 0,-1-1 0 0 0,1 1 0 0 0,-1 0 0 0 0,1-1 0 0 0,-1 1 0 0 0,0 0 0 0 0,-1 0 0 0 0,1 0 0 0 0,-4-6 0 0 0,0 1 114 0 0,-1 0 0 0 0,-1 0-1 0 0,-8-9 1 0 0,10 13 149 0 0,0 0 0 0 0,1-1-1 0 0,0 0 1 0 0,0 0-1 0 0,0 0 1 0 0,1 0 0 0 0,0 0-1 0 0,0-1 1 0 0,0 1-1 0 0,0-1 1 0 0,-2-10 0 0 0,5 16-226 0 0,0-1 0 0 0,0 1 0 0 0,0 0 0 0 0,0 0 0 0 0,0-1 0 0 0,0 1 1 0 0,0 0-1 0 0,0 0 0 0 0,0-1 0 0 0,0 1 0 0 0,1 0 0 0 0,-1 0 1 0 0,0-1-1 0 0,0 1 0 0 0,0 0 0 0 0,0 0 0 0 0,0 0 0 0 0,1-1 0 0 0,-1 1 1 0 0,0 0-1 0 0,0 0 0 0 0,0 0 0 0 0,1 0 0 0 0,-1-1 0 0 0,0 1 0 0 0,0 0 1 0 0,0 0-1 0 0,1 0 0 0 0,-1 0 0 0 0,0 0 0 0 0,0 0 0 0 0,1 0 0 0 0,15-3 379 0 0,27 5-43 0 0,-22-1-178 0 0,22-1-151 0 0,-1-2-1 0 0,0-2 1 0 0,0-2-1 0 0,0-2 1 0 0,-1-1-1 0 0,0-2 1 0 0,54-23-1 0 0,-67 16 196 0 0,-23 8 165 0 0,-6 10-361 0 0,1-1-1 0 0,0 1 0 0 0,-1-1 1 0 0,1 1-1 0 0,0 0 0 0 0,-1 0 1 0 0,1-1-1 0 0,-1 1 1 0 0,1 0-1 0 0,-1-1 0 0 0,1 1 1 0 0,-1 0-1 0 0,1 0 0 0 0,0 0 1 0 0,-1 0-1 0 0,1 0 1 0 0,-1-1-1 0 0,1 1 0 0 0,-1 0 1 0 0,0 0-1 0 0,1 0 0 0 0,-1 0 1 0 0,1 0-1 0 0,-1 1 1 0 0,0-1-1 0 0,-1 0 21 0 0,-1 1 0 0 0,0-1 0 0 0,1 1 0 0 0,-1-1 0 0 0,0 1 0 0 0,1 0 0 0 0,-1 0 0 0 0,1 1 0 0 0,-1-1 0 0 0,1 0 0 0 0,0 1 0 0 0,0-1 0 0 0,-3 3 0 0 0,-28 29 92 0 0,20-20-7 0 0,-3 5 80 0 0,0 0 0 0 0,-19 28-1 0 0,34-46-199 0 0,1 1-1 0 0,-1 0 1 0 0,0-1-1 0 0,1 1 1 0 0,-1 0-1 0 0,1-1 0 0 0,-1 1 1 0 0,1 0-1 0 0,0 0 1 0 0,-1 0-1 0 0,1 0 1 0 0,0-1-1 0 0,0 1 0 0 0,-1 0 1 0 0,1 0-1 0 0,0 0 1 0 0,0 0-1 0 0,0 0 1 0 0,0-1-1 0 0,0 1 1 0 0,0 0-1 0 0,0 0 0 0 0,1 0 1 0 0,-1 0-1 0 0,0 0 1 0 0,0 0-1 0 0,1-1 1 0 0,-1 2-1 0 0,2-1 4 0 0,-1 0 0 0 0,0 0-1 0 0,0-1 1 0 0,0 1 0 0 0,0 0 0 0 0,1-1-1 0 0,-1 1 1 0 0,0-1 0 0 0,1 0 0 0 0,-1 1-1 0 0,0-1 1 0 0,1 0 0 0 0,-1 0 0 0 0,1 0-1 0 0,1 0 1 0 0,7 0 11 0 0,0-1 0 0 0,0 0-1 0 0,17-5 1 0 0,-10 1-82 0 0,2 0-105 0 0,28-11 0 0 0,-43 14 133 0 0,1-1 0 0 0,0 1 0 0 0,-1-1 0 0 0,1 1 0 0 0,-1-1 0 0 0,0-1 0 0 0,0 1 0 0 0,0 0 0 0 0,-1-1 0 0 0,7-7 0 0 0,-9 9 22 0 0,0 0 0 0 0,-1 0 0 0 0,1 0 0 0 0,0 0 0 0 0,-1 0 1 0 0,1 0-1 0 0,-1 0 0 0 0,0 0 0 0 0,1 0 0 0 0,-1 0 0 0 0,0-1 0 0 0,0 1 0 0 0,-1 0 0 0 0,1 0 0 0 0,0 0 0 0 0,-1 0 0 0 0,1 0 0 0 0,-1 0 0 0 0,1 0 0 0 0,-1 0 0 0 0,0 0 0 0 0,0 0 0 0 0,0 1 0 0 0,-2-4 0 0 0,2 4 6 0 0,0 0 0 0 0,0-1 0 0 0,0 1 0 0 0,0 0 0 0 0,0 0 0 0 0,0 0 0 0 0,0 0 0 0 0,0 0 0 0 0,0 0 0 0 0,-1 0 0 0 0,1 1 0 0 0,0-1 0 0 0,0 0 0 0 0,-1 1 0 0 0,1-1 0 0 0,-1 1 0 0 0,1-1 0 0 0,-1 1 0 0 0,1-1 0 0 0,0 1 0 0 0,-1 0 0 0 0,1 0 0 0 0,-1 0 0 0 0,1 0 0 0 0,-1 0 0 0 0,1 0 0 0 0,-1 0 0 0 0,1 1 0 0 0,-1-1 0 0 0,1 1 0 0 0,-1-1 0 0 0,1 1 0 0 0,0-1 0 0 0,-1 1 0 0 0,-1 1 0 0 0,1-1 15 0 0,2-1-12 0 0,0 0 0 0 0,-1 0 1 0 0,1 0-1 0 0,0 0 0 0 0,-1 0 0 0 0,1 0 1 0 0,0 0-1 0 0,0 0 0 0 0,-1 0 0 0 0,1 1 1 0 0,0-1-1 0 0,-1 0 0 0 0,1 0 0 0 0,0 0 1 0 0,0 0-1 0 0,-1 1 0 0 0,1-1 0 0 0,0 0 1 0 0,0 0-1 0 0,0 1 0 0 0,-1-1 0 0 0,1 0 1 0 0,0 0-1 0 0,0 1 0 0 0,0-1 0 0 0,0 0 1 0 0,0 0-1 0 0,0 1 0 0 0,-1-1 0 0 0,1 0 1 0 0,0 1-1 0 0,0-1 0 0 0,0 0 0 0 0,0 1 1 0 0,0-1-1 0 0,0 0 0 0 0,0 0 0 0 0,0 1 1 0 0,0-1-1 0 0,0 0 0 0 0,0 1 0 0 0,1-1 1 0 0,-1 0-1 0 0,0 1 0 0 0,0-1 0 0 0,0 1 1 0 0,4-1 78 0 0,0 0 0 0 0,0 0-1 0 0,0 0 1 0 0,0 0 0 0 0,0-1 0 0 0,0 1 0 0 0,0-1 0 0 0,4-1 0 0 0,4-1 106 0 0,241-26 186 0 0,-220 26-329 0 0,-26 2-51 0 0,26 0-48 0 0,-36 27-165 0 0,0-14 215 0 0,2-9 9 0 0,1-1 0 0 0,-1 1 0 0 0,1-1 0 0 0,-1 1 1 0 0,1 0-1 0 0,0-1 0 0 0,0 1 0 0 0,0-1 0 0 0,0 1 0 0 0,0-1 0 0 0,1 1 0 0 0,-1 0 0 0 0,1-1 0 0 0,1 4 0 0 0,-2-6-24 0 0,0-1 25 0 0,0-1-1 0 0,0 0 1 0 0,1 0 0 0 0,-1 0-1 0 0,0 1 1 0 0,1-1 0 0 0,-1 0 0 0 0,1 0-1 0 0,0 1 1 0 0,0-1 0 0 0,0 0-1 0 0,1-1 1 0 0,22-35 36 0 0,-18 30 309 0 0,24 6-202 0 0,93-4 5 0 0,-118 5-135 0 0,0 1 1 0 0,0 0-1 0 0,0 0 0 0 0,-1 0 0 0 0,1 0 0 0 0,0 1 0 0 0,0 0 1 0 0,-1 0-1 0 0,1 0 0 0 0,0 1 0 0 0,-1 0 0 0 0,6 2 1 0 0,2 2 49 0 0,4 1-126 0 0,0 2 1 0 0,0 0-1 0 0,0 0 1 0 0,-1 2 0 0 0,-1 0-1 0 0,0 0 1 0 0,0 2-1 0 0,-1-1 1 0 0,14 19-1 0 0,-27-30-35 0 0,1 0 0 0 0,0-1 1 0 0,-1 1-1 0 0,1 0 0 0 0,-1 0 0 0 0,1 0 0 0 0,-1 0 0 0 0,1 0 0 0 0,-1-1 1 0 0,0 1-1 0 0,0 0 0 0 0,1 0 0 0 0,-1 0 0 0 0,0 0 0 0 0,0 0 0 0 0,0 0 0 0 0,0 0 1 0 0,0 0-1 0 0,0 0 0 0 0,0 2 0 0 0,-4 8-1404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5.106"/>
    </inkml:context>
    <inkml:brush xml:id="br0">
      <inkml:brushProperty name="width" value="0.05" units="cm"/>
      <inkml:brushProperty name="height" value="0.05" units="cm"/>
    </inkml:brush>
  </inkml:definitions>
  <inkml:trace contextRef="#ctx0" brushRef="#br0">20 42 7101 0 0,'2'-11'121'0'0,"-1"9"-34"0"0,-1 0 0 0 0,1-1 0 0 0,-1 1 0 0 0,1 0-1 0 0,-1 0 1 0 0,0 0 0 0 0,0-1 0 0 0,0 1 0 0 0,0 0 0 0 0,0 0 0 0 0,0 0 0 0 0,-1-3-1 0 0,-9 47 2242 0 0,6-13-1741 0 0,1 0-1 0 0,2 40 1 0 0,0-9-8 0 0,7 454 3322 0 0,31 0-1213 0 0,1 46-620 0 0,-43 211-751 0 0,0-580-1164 0 0,-35 439 507 0 0,22-387-457 0 0,14-196-181 0 0,2 0 0 0 0,2-1 0 0 0,3 1 0 0 0,1 0 0 0 0,11 46 0 0 0,-14-90 1 0 0,-1 1-1 0 0,2 0 0 0 0,-1 0 0 0 0,0-1 1 0 0,1 1-1 0 0,-1-1 0 0 0,1 0 1 0 0,0 1-1 0 0,0-1 0 0 0,1 0 0 0 0,-1 0 1 0 0,1 0-1 0 0,-1 0 0 0 0,1-1 1 0 0,6 5-1 0 0,-8-5-4 0 0,0-1 1 0 0,0 0-1 0 0,0 1 1 0 0,-1-1-1 0 0,1 1 1 0 0,0-1-1 0 0,0 1 1 0 0,-1-1-1 0 0,1 1 1 0 0,-1-1-1 0 0,1 1 1 0 0,-1 0-1 0 0,0-1 1 0 0,0 1-1 0 0,1 0 1 0 0,-1 0-1 0 0,-1 2 1 0 0,-1 31-215 0 0,1-27 288 0 0,0 1 0 0 0,1 0 0 0 0,0 0-1 0 0,3 12 1 0 0,-1 26 145 0 0,-35 273-236 0 0,30-297-5 0 0,1 38 0 0 0,1 2 21 0 0,-1-40-15 0 0,0 0 6 0 0,0 0 0 0 0,-1-1 1 0 0,-1 1-1 0 0,-14 43 0 0 0,13-57 24 0 0,0 1-34 0 0,5-10 2 0 0,0 0 0 0 0,0 0 0 0 0,1 0 1 0 0,-1 0-1 0 0,0 0 0 0 0,0 0 0 0 0,0 0 0 0 0,0 0 0 0 0,0 0 0 0 0,0 0 0 0 0,0 0 1 0 0,0 0-1 0 0,0 0 0 0 0,0 0 0 0 0,0 0 0 0 0,0 0 0 0 0,1 0 0 0 0,-1 0 1 0 0,0 0-1 0 0,0 0 0 0 0,0 0 0 0 0,0 0 0 0 0,0 0 0 0 0,0 0 0 0 0,0 0 0 0 0,0 0 1 0 0,0 0-1 0 0,0 0 0 0 0,0 0 0 0 0,1 0 0 0 0,-1 0 0 0 0,0 0 0 0 0,0 0 0 0 0,0 0 1 0 0,0 0-1 0 0,0 0 0 0 0,0 0 0 0 0,0 1 0 0 0,0-1 0 0 0,0 0 0 0 0,0 0 0 0 0,0 0 1 0 0,0 0-1 0 0,0 0 0 0 0,0 0 0 0 0,0 0 0 0 0,0 0 0 0 0,0 0 0 0 0,0 0 0 0 0,0 0 1 0 0,0 0-1 0 0,0 1 0 0 0,0-1 0 0 0,0 0 0 0 0,0 0 0 0 0,0 0 0 0 0,5-4-49 0 0,0 0-1 0 0,-1 0 1 0 0,1-1-1 0 0,-1 0 1 0 0,0 1-1 0 0,-1-1 1 0 0,7-11-1 0 0,8-20-3101 0 0,-13 23 1340 0 0,-1 3-433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6.618"/>
    </inkml:context>
    <inkml:brush xml:id="br0">
      <inkml:brushProperty name="width" value="0.05" units="cm"/>
      <inkml:brushProperty name="height" value="0.05" units="cm"/>
    </inkml:brush>
  </inkml:definitions>
  <inkml:trace contextRef="#ctx0" brushRef="#br0">5 64 6125 0 0,'0'-1'25'0'0,"0"0"0"0"0,1-1 0 0 0,-1 1 1 0 0,0 0-1 0 0,1 0 0 0 0,-1-1 0 0 0,1 1 0 0 0,-1 0 1 0 0,1 0-1 0 0,0 0 0 0 0,-1-1 0 0 0,1 1 1 0 0,0 0-1 0 0,0 0 0 0 0,0 0 0 0 0,0 0 1 0 0,0 0-1 0 0,1-1 0 0 0,10-12 824 0 0,-15 1 311 0 0,1 1 541 0 0,4 11-821 0 0,3 4-82 0 0,-4-2-713 0 0,-1 0 0 0 0,0 0 1 0 0,0-1-1 0 0,1 1 0 0 0,-1 0 1 0 0,0 0-1 0 0,0 0 0 0 0,0 0 1 0 0,0 0-1 0 0,0 0 0 0 0,0-1 0 0 0,0 1 1 0 0,-1 0-1 0 0,1 0 0 0 0,0 0 1 0 0,0 0-1 0 0,-1-1 0 0 0,1 1 1 0 0,0 0-1 0 0,-1 0 0 0 0,1 0 0 0 0,-1-1 1 0 0,1 1-1 0 0,-1 0 0 0 0,0 0 1 0 0,-6 17 304 0 0,-5 234 786 0 0,7-163-1129 0 0,3-57-145 0 0,0 0 0 0 0,4 37 0 0 0,5-19-2582 0 0,-6-45 1529 0 0,6-1-126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7.450"/>
    </inkml:context>
    <inkml:brush xml:id="br0">
      <inkml:brushProperty name="width" value="0.05" units="cm"/>
      <inkml:brushProperty name="height" value="0.05" units="cm"/>
    </inkml:brush>
  </inkml:definitions>
  <inkml:trace contextRef="#ctx0" brushRef="#br0">164 205 7261 0 0,'-1'-1'56'0'0,"1"1"1"0"0,-1-1 0 0 0,0 0-1 0 0,1 0 1 0 0,-1 0 0 0 0,1 0-1 0 0,-1 0 1 0 0,1 0 0 0 0,-1 0-1 0 0,1-1 1 0 0,0 1 0 0 0,-1 0-1 0 0,1 0 1 0 0,0 0 0 0 0,0 0-1 0 0,0 0 1 0 0,0 0-1 0 0,0-1 1 0 0,0 1 0 0 0,0 0-1 0 0,1 0 1 0 0,-1 0 0 0 0,0 0-1 0 0,0 0 1 0 0,1 0 0 0 0,-1 0-1 0 0,1 0 1 0 0,-1-1 0 0 0,1 2-1 0 0,0-1 1 0 0,-1 0 0 0 0,1 0-1 0 0,0 0 1 0 0,0 0 0 0 0,-1 0-1 0 0,1 0 1 0 0,0 1 0 0 0,0-1-1 0 0,0 0 1 0 0,0 1 0 0 0,0-1-1 0 0,1 0 1 0 0,15-5 3 0 0,0 1-1 0 0,0 0 1 0 0,1 1 0 0 0,24-2-1 0 0,76-1 193 0 0,-95 7-242 0 0,1369-27-32 0 0,-239 7 5 0 0,233-36 169 0 0,-1059 29 630 0 0,-345 28-513 0 0,-28 2-156 0 0,1 1-1 0 0,-85 20 1 0 0,130-24-108 0 0,-1 0-1 0 0,1 0 1 0 0,0 1 0 0 0,-1-1-1 0 0,1 0 1 0 0,0 0 0 0 0,-1 0-1 0 0,1 0 1 0 0,0 0-1 0 0,-1 0 1 0 0,1 1 0 0 0,0-1-1 0 0,-1 0 1 0 0,1 0 0 0 0,0 1-1 0 0,0-1 1 0 0,-1 0-1 0 0,1 0 1 0 0,0 1 0 0 0,0-1-1 0 0,-1 0 1 0 0,1 1 0 0 0,0-1-1 0 0,0 0 1 0 0,0 1 0 0 0,0-1-1 0 0,0 0 1 0 0,-1 1-1 0 0,1-1 1 0 0,0 0 0 0 0,0 1-1 0 0,0-1 1 0 0,0 1 0 0 0,8 10 177 0 0,18 9 89 0 0,-24-20-261 0 0,17 12 126 0 0,1 1 0 0 0,31 28 0 0 0,-44-34-102 0 0,-1-1 0 0 0,0 1-1 0 0,-1 1 1 0 0,0-1 0 0 0,0 1 0 0 0,0 0-1 0 0,-1 0 1 0 0,0 0 0 0 0,-1 0-1 0 0,4 13 1 0 0,1 16 70 0 0,-2 1-1 0 0,-2 0 0 0 0,-1 0 1 0 0,-3 50-1 0 0,0-57-96 0 0,0-27-3 0 0,0 0 0 0 0,0 0 0 0 0,-1 1 0 0 0,1-1 0 0 0,-1 0 0 0 0,0 0 0 0 0,0 0 0 0 0,-1 0 0 0 0,1 0 0 0 0,-1 0 0 0 0,0 0 0 0 0,0-1 0 0 0,-2 5 0 0 0,2-6-1 0 0,0 0 1 0 0,0 0-1 0 0,0 0 1 0 0,0-1-1 0 0,-1 1 1 0 0,1 0-1 0 0,0-1 1 0 0,-1 1-1 0 0,1-1 1 0 0,-1 0-1 0 0,1 0 1 0 0,-1 0-1 0 0,0 0 1 0 0,1-1-1 0 0,-1 1 1 0 0,0-1-1 0 0,0 1 0 0 0,1-1 1 0 0,-1 0-1 0 0,-5 0 1 0 0,-158-15-42 0 0,-27 0 73 0 0,-681 36-57 0 0,623-9 4 0 0,-1757 112 150 0 0,1064-82-10 0 0,815-47-117 0 0,131 2-18 0 0,8-1-8 0 0,-9 3 18 0 0,-1 1 1 0 0,0 0-1 0 0,1 0 0 0 0,-1-1 1 0 0,1 1-1 0 0,-1 0 1 0 0,1 0-1 0 0,-1 0 0 0 0,1 0 1 0 0,-1 0-1 0 0,1 0 1 0 0,-1 0-1 0 0,1 0 0 0 0,-1 0 1 0 0,0 0-1 0 0,1 0 1 0 0,-1 0-1 0 0,1 0 0 0 0,-1 0 1 0 0,1 0-1 0 0,-1 0 0 0 0,1 1 1 0 0,-1-1-1 0 0,1 0 1 0 0,-1 0-1 0 0,0 1 0 0 0,1-1 1 0 0,-1 0-1 0 0,1 0 1 0 0,-1 1-1 0 0,0-1 0 0 0,1 0 1 0 0,-1 1-1 0 0,0-1 1 0 0,1 1-1 0 0,-1-1 0 0 0,0 0 1 0 0,0 1-1 0 0,0-1 1 0 0,1 1-1 0 0,-1-1 0 0 0,0 1 1 0 0,0-1-1 0 0,0 1 0 0 0,0-1 1 0 0,0 1-1 0 0,0-4-557 0 0,0 1 277 0 0,-1 0 0 0 0,1 0 0 0 0,0 0 0 0 0,0 0 1 0 0,0 0-1 0 0,0 0 0 0 0,1 0 0 0 0,-1 0 0 0 0,1-2 0 0 0,2 0-746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7.952"/>
    </inkml:context>
    <inkml:brush xml:id="br0">
      <inkml:brushProperty name="width" value="0.05" units="cm"/>
      <inkml:brushProperty name="height" value="0.05" units="cm"/>
    </inkml:brush>
  </inkml:definitions>
  <inkml:trace contextRef="#ctx0" brushRef="#br0">67 281 6597 0 0,'-13'-24'625'0'0,"13"21"-481"0"0,-1 0 1 0 0,0 0-1 0 0,1 0 1 0 0,-1-1-1 0 0,1 1 1 0 0,0 0-1 0 0,0 0 1 0 0,0 0-1 0 0,0 0 1 0 0,1-1-1 0 0,-1 1 1 0 0,1 0-1 0 0,0 0 1 0 0,0 0-1 0 0,2-4 1 0 0,26-39 1648 0 0,-25 39-1824 0 0,1 1 1 0 0,-2 0 0 0 0,1-1 0 0 0,5-13 0 0 0,-6 10 17 0 0,0 0 0 0 0,-1 0-1 0 0,0 1 1 0 0,1-17 0 0 0,-3 25 8 0 0,1 0 0 0 0,-1-1-1 0 0,0 1 1 0 0,0 0-1 0 0,0 0 1 0 0,0 0 0 0 0,0 0-1 0 0,0-1 1 0 0,0 1 0 0 0,-1 0-1 0 0,1 0 1 0 0,0 0-1 0 0,-1-2 1 0 0,-9-19-26 0 0,8 16 338 0 0,-5 34-197 0 0,-13 31-1 0 0,3-12-49 0 0,11-28-1 0 0,1 0 0 0 0,0 0-1 0 0,2 1 1 0 0,0 0 0 0 0,0 20-1 0 0,10 154 797 0 0,0-32-687 0 0,-7-161-202 0 0,0 1 0 0 0,0-1 1 0 0,0 1-1 0 0,0-1 1 0 0,0 1-1 0 0,0-1 1 0 0,0 0-1 0 0,-1 1 1 0 0,1-1-1 0 0,-1 1 1 0 0,1-1-1 0 0,-1 0 1 0 0,1 1-1 0 0,-1-1 0 0 0,0 0 1 0 0,0 0-1 0 0,1 0 1 0 0,-1 1-1 0 0,-2 0 1 0 0,1 0-289 0 0,-1-1-1 0 0,1 0 1 0 0,-1 0 0 0 0,1 0 0 0 0,-1 0-1 0 0,0 0 1 0 0,-5 1 0 0 0,-1 0-785 0 0,-3 2-73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8.282"/>
    </inkml:context>
    <inkml:brush xml:id="br0">
      <inkml:brushProperty name="width" value="0.05" units="cm"/>
      <inkml:brushProperty name="height" value="0.05" units="cm"/>
    </inkml:brush>
  </inkml:definitions>
  <inkml:trace contextRef="#ctx0" brushRef="#br0">1 84 7613 0 0,'1'-3'40'0'0,"0"0"-1"0"0,0 1 1 0 0,1-1 0 0 0,-1 0 0 0 0,1 1 0 0 0,0-1 0 0 0,0 1-1 0 0,0-1 1 0 0,0 1 0 0 0,0 0 0 0 0,1 0 0 0 0,-1 0 0 0 0,1 0-1 0 0,-1 0 1 0 0,1 1 0 0 0,-1-1 0 0 0,1 1 0 0 0,0-1 0 0 0,5-1-1 0 0,6-1 379 0 0,1 0-1 0 0,28-3 1 0 0,-23 4-112 0 0,11-2-311 0 0,0 0 1 0 0,0 3-1 0 0,61 1 1 0 0,-84 2-332 0 0,-1-2 0 0 0,1 1 0 0 0,14-4 0 0 0,-2 1-597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31.681"/>
    </inkml:context>
    <inkml:brush xml:id="br0">
      <inkml:brushProperty name="width" value="0.05" units="cm"/>
      <inkml:brushProperty name="height" value="0.05" units="cm"/>
    </inkml:brush>
  </inkml:definitions>
  <inkml:trace contextRef="#ctx0" brushRef="#br0">1027 4773 6409 0 0,'-2'3'1938'0'0,"-1"-11"-602"0"0,3 8-1297 0 0,0 0 0 0 0,0-1 0 0 0,0 1-1 0 0,-1 0 1 0 0,1-1 0 0 0,0 1 0 0 0,0 0 0 0 0,0-1 0 0 0,0 1 0 0 0,0 0-1 0 0,0-1 1 0 0,0 1 0 0 0,0 0 0 0 0,0-1 0 0 0,0 1 0 0 0,0 0 0 0 0,0-1-1 0 0,0 1 1 0 0,0 0 0 0 0,0-1 0 0 0,1 1 0 0 0,-1 0 0 0 0,0-1 0 0 0,0 1-1 0 0,0 0 1 0 0,0-1 0 0 0,1 1 0 0 0,-1 0 0 0 0,0 0 0 0 0,0-1-1 0 0,1 1 1 0 0,-1 0 0 0 0,0 0 0 0 0,0-1 0 0 0,1 1 0 0 0,-1 0 0 0 0,4 0 3048 0 0,-4-2-2570 0 0,10-4-333 0 0,20-7-14 0 0,45-13-1 0 0,12-5-148 0 0,-62 20-14 0 0,0-1 1 0 0,0-1-1 0 0,-1-2 1 0 0,-1 0-1 0 0,0-1 1 0 0,-1-1-1 0 0,-1-1 1 0 0,-1-1-1 0 0,0-1 1 0 0,30-41-1 0 0,-15 8 2 0 0,-1-2 0 0 0,-3-1 0 0 0,37-93 0 0 0,47-189 19 0 0,-86 232-29 0 0,-5-2 0 0 0,13-146 0 0 0,-5-224 21 0 0,-20 243-16 0 0,-3 87 46 0 0,10-181 445 0 0,-23 0-233 0 0,-1 278-253 0 0,-1 0-1 0 0,-19-68 0 0 0,15 85-7 0 0,-1 1 0 0 0,-1 1 0 0 0,-2 0 0 0 0,-25-43 0 0 0,26 53-1 0 0,-1 1-1 0 0,-1 1 1 0 0,-1 0-1 0 0,-1 1 1 0 0,0 1-1 0 0,-1 0 0 0 0,-1 2 1 0 0,-23-16-1 0 0,-193-114 42 0 0,202 128-53 0 0,-1 1 1 0 0,-1 2-1 0 0,-1 2 1 0 0,-41-11-1 0 0,12 10 26 0 0,0 2 0 0 0,-70-2 0 0 0,111 11 13 0 0,23 3-30 0 0,4-3 215 0 0,-1-10 37 0 0,1 0 0 0 0,5-17 0 0 0,-5 20-239 0 0,2-12 26 0 0,-5 15 78 0 0,0 7-128 0 0,0 0 0 0 0,0 0 0 0 0,0 0 0 0 0,0 0 0 0 0,0 0 0 0 0,1 0 0 0 0,-1 0 0 0 0,0 0 0 0 0,0 0-1 0 0,0 0 1 0 0,0 0 0 0 0,0 0 0 0 0,0 0 0 0 0,0 0 0 0 0,0 0 0 0 0,0 0 0 0 0,0 0 0 0 0,0 0 0 0 0,0 0-1 0 0,0 0 1 0 0,1 0 0 0 0,-1 0 0 0 0,0 0 0 0 0,0 0 0 0 0,0 0 0 0 0,0 0 0 0 0,0 0 0 0 0,0 0 0 0 0,0 0-1 0 0,0 0 1 0 0,0 0 0 0 0,0 0 0 0 0,0 0 0 0 0,0 0 0 0 0,0 0 0 0 0,0 0 0 0 0,0 0 0 0 0,0 0 0 0 0,0 0-1 0 0,0 0 1 0 0,0-1 0 0 0,1 1 0 0 0,-1 0 0 0 0,0 0 0 0 0,0 0 0 0 0,0 0 0 0 0,0 0 0 0 0,0 0 0 0 0,0 0-1 0 0,0 0 1 0 0,0 0 0 0 0,0 0 0 0 0,0 0 0 0 0,0 0 0 0 0,0 0 0 0 0,0-1 0 0 0,0 1 0 0 0,0 0 0 0 0,0 0-1 0 0,-1 0 1 0 0,1 0 0 0 0,0 0 0 0 0,0 0 0 0 0,0 0 0 0 0,0 0 0 0 0,0 0 0 0 0,0 0 0 0 0,11 1-2171 0 0,-11-1 2151 0 0,0 0 1 0 0,1 0-1 0 0,-1 0 1 0 0,0 0 0 0 0,0 0-1 0 0,0 0 1 0 0,0 0-1 0 0,1 0 1 0 0,-1 0-1 0 0,0-1 1 0 0,0 1 0 0 0,0 0-1 0 0,0 0 1 0 0,1 0-1 0 0,-1 0 1 0 0,0 0 0 0 0,0 0-1 0 0,0 0 1 0 0,0-1-1 0 0,0 1 1 0 0,0 0 0 0 0,1 0-1 0 0,-1 0 1 0 0,0 0-1 0 0,0-1 1 0 0,0 1-1 0 0,0 0 1 0 0,0 0 0 0 0,0 0-1 0 0,0 0 1 0 0,0-1-1 0 0,0 1 1 0 0,0 0 0 0 0,0 0-1 0 0,0 0 1 0 0,0-1-1 0 0,0 1 1 0 0,0 0-1 0 0,0 0 1 0 0,0 0 0 0 0,0 0-1 0 0,0-1 1 0 0,0 1-1 0 0,0 0 1 0 0,0 0 0 0 0,0 0-1 0 0,0-1 1 0 0,-1 1-1 0 0,1 0 1 0 0,0 0-1 0 0,0 0 1 0 0,0 0 0 0 0,0 0-1 0 0,0-1 1 0 0,0 1-1 0 0,-1 0 1 0 0,1 0 0 0 0,0 0-1 0 0,0 0 1 0 0,0 0-1 0 0,0 0 1 0 0,-1 0 0 0 0,1 0-1 0 0,0 0 1 0 0,0 0-1 0 0,-1-1 1 0 0,-16-11 1344 0 0,5 6-1180 0 0,0 0 1 0 0,1-1 0 0 0,-1-1 0 0 0,2 0 0 0 0,-1 0 0 0 0,1-1 0 0 0,0 0 0 0 0,0-1 0 0 0,1 0-1 0 0,-10-15 1 0 0,-24-34-97 0 0,-2 2 0 0 0,-3 1 0 0 0,-55-48 0 0 0,-15 0-67 0 0,63 58 24 0 0,2-2 1 0 0,-54-64-1 0 0,74 75 59 0 0,20 23 20 0 0,0-1-1 0 0,1 0 1 0 0,-16-26-1 0 0,32 45-38 0 0,-2-2-31 0 0,-1 1 0 0 0,1-1 0 0 0,0 0-1 0 0,-1 1 1 0 0,1-1 0 0 0,-1 1-1 0 0,0 0 1 0 0,1-1 0 0 0,-1 1 0 0 0,-1 0-1 0 0,1 0 1 0 0,0 0 0 0 0,0 4-1 0 0,-1-10 34 0 0,0 3-34 0 0,0 1 0 0 0,0-1 0 0 0,0 0 0 0 0,-1 0 0 0 0,1 0 0 0 0,0 0 0 0 0,0 0 0 0 0,0 0 0 0 0,0 0 0 0 0,0 0 0 0 0,0 0 0 0 0,0 0 0 0 0,0 0 0 0 0,0 0 0 0 0,-1 0 0 0 0,1 0 0 0 0,0 0 0 0 0,0 0 0 0 0,0 0 0 0 0,0 0 0 0 0,0 0 0 0 0,0 0 0 0 0,0 0 0 0 0,0 0 0 0 0,-1 0 0 0 0,1 0 0 0 0,0 0 0 0 0,0 0 0 0 0,0 0 0 0 0,0 0 0 0 0,0 0 0 0 0,0 0 0 0 0,0 0 0 0 0,0 0 0 0 0,0 0 1 0 0,0-1-1 0 0,-1 1 0 0 0,1 0 0 0 0,0 0 0 0 0,0 0 0 0 0,0 0 0 0 0,0 0 0 0 0,0 0 0 0 0,0 0 0 0 0,0 0 0 0 0,0 0 0 0 0,0-1 0 0 0,0 1 0 0 0,0 0 0 0 0,0 0 0 0 0,0 0 0 0 0,0 0 0 0 0,0 0 0 0 0,0 0 0 0 0,0 0 0 0 0,0 0 0 0 0,0-1 0 0 0,0 1 0 0 0,0 0 0 0 0,0 0 0 0 0,0 0 0 0 0,0 0 21 0 0,0 21-121 0 0,-2-7 98 0 0,12 173 78 0 0,-11-184-60 0 0,-6-10 0 0 0,-129-151-52 0 0,128 149 22 0 0,8 7 16 0 0,-1 1-1 0 0,1 0 1 0 0,-1 0 0 0 0,1-1 0 0 0,-1 1-1 0 0,0 0 1 0 0,0 0 0 0 0,1 0 0 0 0,-1 0 0 0 0,0 0-1 0 0,0 0 1 0 0,-2-2 0 0 0,2 2 0 0 0,1 1-2 0 0,0 0-1 0 0,0 0 1 0 0,0 0 0 0 0,0-1-1 0 0,-1 1 1 0 0,1 0-1 0 0,0 0 1 0 0,0 0 0 0 0,0 0-1 0 0,0 0 1 0 0,0 0 0 0 0,0 0-1 0 0,0-1 1 0 0,0 1-1 0 0,0 0 1 0 0,0 0 0 0 0,0 0-1 0 0,0 0 1 0 0,0 0 0 0 0,0 0-1 0 0,-1-1 1 0 0,1 1-1 0 0,0 0 1 0 0,0 0 0 0 0,0 0-1 0 0,0 0 1 0 0,1 0-1 0 0,-1-1 1 0 0,0 1 0 0 0,0 0-1 0 0,0 0 1 0 0,0 0 0 0 0,0 0-1 0 0,0 0 1 0 0,0 0-1 0 0,0-1 1 0 0,0 1 0 0 0,0 0-1 0 0,0 0 1 0 0,0 0 0 0 0,0 0-1 0 0,0 0 1 0 0,1 0-1 0 0,-1 0 1 0 0,0 0 0 0 0,0-1-1 0 0,0 1 1 0 0,0 0 0 0 0,0 0-1 0 0,0 0 1 0 0,0 0-1 0 0,1 0 1 0 0,-1 0 0 0 0,0 0-1 0 0,0 0 1 0 0,0 0 0 0 0,0 0-1 0 0,0 0 1 0 0,1 0-1 0 0,3-2-3 0 0,1 0 0 0 0,0 0 0 0 0,0 1 0 0 0,0 0 0 0 0,0 0-1 0 0,0 0 1 0 0,9 0 0 0 0,127-7 23 0 0,-74 7 13 0 0,70 9-1 0 0,-56-2-9 0 0,201 8 99 0 0,-277-13 2422 0 0,3-15-2628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8.628"/>
    </inkml:context>
    <inkml:brush xml:id="br0">
      <inkml:brushProperty name="width" value="0.05" units="cm"/>
      <inkml:brushProperty name="height" value="0.05" units="cm"/>
    </inkml:brush>
  </inkml:definitions>
  <inkml:trace contextRef="#ctx0" brushRef="#br0">3 57 8861 0 0,'-2'-56'1895'0'0,"6"183"3648"0"0,0 34-4612 0 0,0-3-1959 0 0,-2-83-1147 0 0,0-40 637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29.147"/>
    </inkml:context>
    <inkml:brush xml:id="br0">
      <inkml:brushProperty name="width" value="0.05" units="cm"/>
      <inkml:brushProperty name="height" value="0.05" units="cm"/>
    </inkml:brush>
  </inkml:definitions>
  <inkml:trace contextRef="#ctx0" brushRef="#br0">270 308 7777 0 0,'27'-79'650'0'0,"-24"64"-430"0"0,0 0 0 0 0,-1 0 0 0 0,0 0 0 0 0,-1 0 0 0 0,-1-1 1 0 0,-1 1-1 0 0,0 0 0 0 0,-1 0 0 0 0,0 0 0 0 0,-1 0 0 0 0,-7-17 0 0 0,10 30-194 0 0,-1 0 0 0 0,1 1 0 0 0,-1-1 0 0 0,0 0-1 0 0,0 1 1 0 0,0-1 0 0 0,0 1 0 0 0,0-1 0 0 0,0 1-1 0 0,0-1 1 0 0,0 1 0 0 0,-1 0 0 0 0,1-1 0 0 0,0 1 0 0 0,-1 0-1 0 0,1 0 1 0 0,-1 0 0 0 0,0 0 0 0 0,1 0 0 0 0,-1 1-1 0 0,0-1 1 0 0,-1 0 0 0 0,1 1 7 0 0,0 0-1 0 0,0 1 1 0 0,0-1-1 0 0,1 0 1 0 0,-1 1-1 0 0,0 0 1 0 0,0-1-1 0 0,1 1 1 0 0,-1 0-1 0 0,0 0 1 0 0,1 0 0 0 0,-1 0-1 0 0,1 0 1 0 0,-1 0-1 0 0,1 0 1 0 0,0 1-1 0 0,-1-1 1 0 0,1 0-1 0 0,0 1 1 0 0,0-1-1 0 0,0 1 1 0 0,-1 2-1 0 0,-5 7 81 0 0,0 1 0 0 0,1 0 0 0 0,1 0 0 0 0,0 0 0 0 0,0 0 0 0 0,1 1 0 0 0,1-1 0 0 0,0 1 0 0 0,1 0 0 0 0,-1 19-1 0 0,2 7 210 0 0,3 1 0 0 0,6 43-1 0 0,-3-47-88 0 0,-2 0 0 0 0,-1 0 0 0 0,-4 37 0 0 0,1-64-193 0 0,0 0-1 0 0,-1 0 1 0 0,0 0 0 0 0,-1-1-1 0 0,0 1 1 0 0,-7 14-1 0 0,8-19-91 0 0,-1 1 0 0 0,0-1 0 0 0,0 0 0 0 0,0 0 0 0 0,0 0 0 0 0,-1 0 0 0 0,1 0 0 0 0,-1-1 0 0 0,0 0 0 0 0,0 1 0 0 0,0-1-1 0 0,-1-1 1 0 0,-5 4 0 0 0,8-6-54 0 0,0 0-1 0 0,0 0 0 0 0,0 0 1 0 0,0 0-1 0 0,0 0 0 0 0,1 0 1 0 0,-1-1-1 0 0,0 1 0 0 0,0-1 1 0 0,0 1-1 0 0,0-1 0 0 0,1 0 1 0 0,-1 0-1 0 0,0 0 0 0 0,1 0 1 0 0,-1 0-1 0 0,0 0 0 0 0,1 0 1 0 0,0 0-1 0 0,-1-1 0 0 0,-1-1 1 0 0,-4-3-371 0 0,1-1 1 0 0,0 0 0 0 0,-7-9 0 0 0,7 6 225 0 0,1 1 0 0 0,0-1 0 0 0,0 0 0 0 0,1-1 0 0 0,0 1 1 0 0,1-1-1 0 0,0 0 0 0 0,1 0 0 0 0,0 0 0 0 0,0-17 0 0 0,2 11 185 0 0,0 0-1 0 0,1 1 0 0 0,1-1 1 0 0,1 0-1 0 0,1 0 1 0 0,6-20-1 0 0,-7 30 65 0 0,0 0 0 0 0,0 0-1 0 0,1 1 1 0 0,0 0 0 0 0,0 0 0 0 0,0 0-1 0 0,1 0 1 0 0,-1 0 0 0 0,1 1 0 0 0,1 0-1 0 0,-1 0 1 0 0,1 0 0 0 0,0 1 0 0 0,0 0-1 0 0,0 0 1 0 0,1 0 0 0 0,-1 1 0 0 0,1 0-1 0 0,0 0 1 0 0,0 1 0 0 0,0 0 0 0 0,0 0-1 0 0,10-1 1 0 0,1 0-47 0 0,1 1 0 0 0,-1 1 0 0 0,0 1 1 0 0,0 1-1 0 0,1 0 0 0 0,-1 1 0 0 0,0 1 0 0 0,25 7 0 0 0,-38-8 105 0 0,1-1 0 0 0,-1 0 0 0 0,0 0 0 0 0,1 0 0 0 0,-1-1 1 0 0,1 0-1 0 0,7-1 0 0 0,12-14 2989 0 0,-16 13-2630 0 0,-1-1 1 0 0,0-1 0 0 0,-1 1 0 0 0,1-1-1 0 0,-1 0 1 0 0,1-1 0 0 0,-1 0 0 0 0,10-9 0 0 0,-9 8-258 0 0,0-1 0 0 0,1 1 0 0 0,0 1 1 0 0,0-1-1 0 0,16-5 0 0 0,-12 6-23 0 0,0 1 0 0 0,0 1 0 0 0,0 0 0 0 0,1 1 0 0 0,21-1 0 0 0,-32 2-128 0 0,0 1 0 0 0,0 0-1 0 0,0 1 1 0 0,0-1 0 0 0,1 0 0 0 0,-1 1 0 0 0,0 0 0 0 0,-1-1 0 0 0,1 1 0 0 0,0 0 0 0 0,0 1 0 0 0,0-1 0 0 0,-1 0 0 0 0,1 1 0 0 0,0 0 0 0 0,-1-1 0 0 0,1 1 0 0 0,-1 0 0 0 0,0 0 0 0 0,0 1 0 0 0,0-1 0 0 0,0 0 0 0 0,0 1-1 0 0,0-1 1 0 0,-1 1 0 0 0,1-1 0 0 0,-1 1 0 0 0,1 0 0 0 0,-1 0 0 0 0,1 5 0 0 0,0 1-1 0 0,-1 0 0 0 0,0 0-1 0 0,-1 0 1 0 0,0 0 0 0 0,0 1 0 0 0,-1-1-1 0 0,0 0 1 0 0,-1 0 0 0 0,0 0 0 0 0,0 0-1 0 0,-1 0 1 0 0,0-1 0 0 0,-1 1-1 0 0,1-1 1 0 0,-2 0 0 0 0,1 0 0 0 0,-1 0-1 0 0,-10 12 1 0 0,0-2-2 0 0,-1 0 0 0 0,0-1 1 0 0,-1-1-1 0 0,-1-1 0 0 0,0 0 0 0 0,-26 15 0 0 0,36-25 67 0 0,0-1 0 0 0,0 0-1 0 0,-15 5 1 0 0,59-25 432 0 0,-8 6-1243 0 0,0 2-1 0 0,1 1 0 0 0,0 1 1 0 0,42-3-1 0 0,-69 9 479 0 0,0-1 1 0 0,0 1-1 0 0,1 0 0 0 0,-1 0 0 0 0,0 1 1 0 0,0-1-1 0 0,0 0 0 0 0,1 1 0 0 0,-1-1 1 0 0,0 1-1 0 0,0 0 0 0 0,0 0 0 0 0,0 0 1 0 0,0 0-1 0 0,0 0 0 0 0,3 2 1 0 0,-4 4-1206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30.083"/>
    </inkml:context>
    <inkml:brush xml:id="br0">
      <inkml:brushProperty name="width" value="0.05" units="cm"/>
      <inkml:brushProperty name="height" value="0.05" units="cm"/>
    </inkml:brush>
  </inkml:definitions>
  <inkml:trace contextRef="#ctx0" brushRef="#br0">361 124 9129 0 0,'-15'-17'721'0'0,"15"17"-640"0"0,0-1-1 0 0,0 1 0 0 0,-1-1 1 0 0,1 0-1 0 0,0 1 1 0 0,0-1-1 0 0,0 1 1 0 0,0-1-1 0 0,0 1 0 0 0,0-1 1 0 0,0 1-1 0 0,0-1 1 0 0,0 1-1 0 0,0-1 1 0 0,0 1-1 0 0,1-1 0 0 0,-1 1 1 0 0,0-1-1 0 0,0 1 1 0 0,1-1-1 0 0,-1 1 1 0 0,0-1-1 0 0,0 1 0 0 0,1-1 1 0 0,-1 1-1 0 0,0-1 1 0 0,1 1-1 0 0,-1 0 1 0 0,1-1-1 0 0,-1 1 0 0 0,1 0 1 0 0,-1-1-1 0 0,0 1 1 0 0,2-1-1 0 0,-1 0-21 0 0,0 0 1 0 0,1-1-1 0 0,-1 1 0 0 0,0 0 0 0 0,0-1 0 0 0,0 1 1 0 0,-1-1-1 0 0,1 1 0 0 0,0-1 0 0 0,-1 0 1 0 0,1 1-1 0 0,-1-1 0 0 0,1 0 0 0 0,-1 0 0 0 0,0 1 1 0 0,1-1-1 0 0,-1 0 0 0 0,0 0 0 0 0,-1-2 0 0 0,2 1-65 0 0,-1 0 0 0 0,-1 0-1 0 0,1 0 1 0 0,0 0-1 0 0,-1 0 1 0 0,0 0-1 0 0,0 0 1 0 0,0 1-1 0 0,0-1 1 0 0,-2-4 0 0 0,2 5 5 0 0,0 1 0 0 0,0 0 0 0 0,0-1 0 0 0,0 1 0 0 0,0 0 0 0 0,0 0 0 0 0,0-1 0 0 0,-1 1 0 0 0,1 0 1 0 0,0 0-1 0 0,-1 1 0 0 0,1-1 0 0 0,-1 0 0 0 0,1 0 0 0 0,-1 1 0 0 0,1-1 0 0 0,-1 1 0 0 0,1-1 0 0 0,-1 1 1 0 0,0 0-1 0 0,1-1 0 0 0,-3 1 0 0 0,1 1 21 0 0,1-1 0 0 0,0 1-1 0 0,-1-1 1 0 0,1 1 0 0 0,0 0 0 0 0,-1 0 0 0 0,1 0 0 0 0,0 0 0 0 0,0 1 0 0 0,0-1 0 0 0,0 1-1 0 0,0-1 1 0 0,-2 3 0 0 0,-3 4 118 0 0,1-1 0 0 0,0 1-1 0 0,0-1 1 0 0,1 2 0 0 0,0-1-1 0 0,-6 14 1 0 0,6-10 39 0 0,1 1-1 0 0,1-1 1 0 0,0 1-1 0 0,1 0 1 0 0,0-1-1 0 0,1 1 1 0 0,0 0-1 0 0,1 0 1 0 0,1 0-1 0 0,3 21 1 0 0,4 7 176 0 0,2-1-1 0 0,15 38 1 0 0,-2-10-424 0 0,-23-66 2 0 0,1-1 0 0 0,-1 0 0 0 0,1 1 0 0 0,-1-1 0 0 0,1 1 1 0 0,-1-1-1 0 0,0 0 0 0 0,0 1 0 0 0,0-1 0 0 0,1 1 0 0 0,-2-1 0 0 0,1 1 0 0 0,0-1 0 0 0,0 1 0 0 0,0-1 0 0 0,-1 1 1 0 0,1-1-1 0 0,0 0 0 0 0,-1 1 0 0 0,0-1 0 0 0,1 0 0 0 0,-1 1 0 0 0,0-1 0 0 0,1 0 0 0 0,-1 0 0 0 0,0 1 0 0 0,0-1 0 0 0,0 0 1 0 0,0 0-1 0 0,0 0 0 0 0,0 0 0 0 0,-1 0 0 0 0,1-1 0 0 0,0 1 0 0 0,0 0 0 0 0,-1 0 0 0 0,1-1 0 0 0,0 1 0 0 0,-1-1 1 0 0,1 1-1 0 0,-1-1 0 0 0,1 0 0 0 0,-1 1 0 0 0,-1-1 0 0 0,-8 1-617 0 0,-1 0 1 0 0,0-1-1 0 0,1-1 0 0 0,-21-2 1 0 0,11 0 224 0 0,-2 2-121 0 0,10 1 253 0 0,1-1 1 0 0,0-1-1 0 0,-1 0 1 0 0,-11-3-1 0 0,20 4 287 0 0,1 0 0 0 0,0-1 0 0 0,0 1 0 0 0,0-1 0 0 0,-1 0 0 0 0,2 1 0 0 0,-1-1 0 0 0,0-1 0 0 0,0 1 0 0 0,1 0 0 0 0,-1-1 0 0 0,1 1 0 0 0,-1-1 0 0 0,1 0 0 0 0,0 1 0 0 0,0-1 0 0 0,1 0 0 0 0,-1 0 0 0 0,-1-4 0 0 0,-1-3 35 0 0,1 0 0 0 0,0-1 0 0 0,1 1 1 0 0,0-1-1 0 0,1 1 0 0 0,0-1 0 0 0,0 0 0 0 0,2-20 0 0 0,0 24 39 0 0,0 1-1 0 0,0-1 0 0 0,0 0 1 0 0,1 1-1 0 0,0 0 0 0 0,1-1 1 0 0,-1 1-1 0 0,1 0 1 0 0,0 0-1 0 0,1 1 0 0 0,-1-1 1 0 0,1 0-1 0 0,0 1 0 0 0,1 0 1 0 0,6-7-1 0 0,-1 5 145 0 0,0-1-1 0 0,0 1 1 0 0,1 0-1 0 0,0 1 1 0 0,0 1-1 0 0,1-1 0 0 0,0 2 1 0 0,-1 0-1 0 0,2 0 1 0 0,-1 1-1 0 0,0 0 1 0 0,1 1-1 0 0,-1 1 1 0 0,1 0-1 0 0,-1 1 1 0 0,1 0-1 0 0,-1 1 1 0 0,1 0-1 0 0,21 5 1 0 0,-27-3-227 0 0,-1-1 0 0 0,1-1 0 0 0,-1 1 1 0 0,1-1-1 0 0,0-1 0 0 0,0 1 0 0 0,0-1 1 0 0,0 0-1 0 0,-1-1 0 0 0,1 1 0 0 0,0-1 1 0 0,0-1-1 0 0,-1 1 0 0 0,12-5 0 0 0,8-4 60 0 0,0-1-1 0 0,41-25 1 0 0,-64 35 81 0 0,0-1 0 0 0,0 1 0 0 0,0-1 1 0 0,1 1-1 0 0,-1 0 0 0 0,1 0 1 0 0,-1 0-1 0 0,7 0 0 0 0,-8 1-14 0 0,-1 0 1 0 0,1 0-1 0 0,0 0 1 0 0,-1 0-1 0 0,1 0 0 0 0,-1 0 1 0 0,1 1-1 0 0,0-1 1 0 0,-1 0-1 0 0,1 1 0 0 0,-1-1 1 0 0,1 1-1 0 0,-1 0 1 0 0,1 0-1 0 0,-1-1 0 0 0,1 1 1 0 0,-1 0-1 0 0,0 0 1 0 0,3 3-1 0 0,-4-2 2 0 0,0 0 1 0 0,0 0 0 0 0,0 1-1 0 0,-1-1 1 0 0,1 0-1 0 0,-1 0 1 0 0,1 0-1 0 0,-1 1 1 0 0,0-1-1 0 0,-1 2 1 0 0,-2 12 409 0 0,2 11-54 0 0,2-21-420 0 0,-1 1 0 0 0,1-1-1 0 0,-1 0 1 0 0,0 0 0 0 0,-1 0 0 0 0,1 0-1 0 0,-3 6 1 0 0,3-12-13 0 0,1 1 0 0 0,0-1 0 0 0,-1 1 0 0 0,1-1 0 0 0,0 1 0 0 0,0-1-1 0 0,-1 1 1 0 0,1-1 0 0 0,0 1 0 0 0,0-1 0 0 0,0 1 0 0 0,-1-1 0 0 0,1 1 0 0 0,0 0 0 0 0,0-1 0 0 0,0 1-1 0 0,0-1 1 0 0,0 1 0 0 0,0-1 0 0 0,0 1 0 0 0,1 0 0 0 0,-1-1 0 0 0,0 1 0 0 0,0-1 0 0 0,0 1 0 0 0,0-1 0 0 0,1 1-1 0 0,-1-1 1 0 0,0 1 0 0 0,1-1 0 0 0,-1 1 0 0 0,0-1 0 0 0,1 1 0 0 0,20 2-18 0 0,0-1 64 0 0,4 3-44 0 0,-15-4 3 0 0,0 1 1 0 0,0 0-1 0 0,0 0 1 0 0,0 1-1 0 0,-1 0 1 0 0,1 1-1 0 0,-1 0 1 0 0,0 1-1 0 0,0 0 1 0 0,12 8-1 0 0,-21-12 6 0 0,1-1-1 0 0,-1 1 0 0 0,0-1 0 0 0,1 1 0 0 0,-1-1 0 0 0,0 1 1 0 0,0-1-1 0 0,1 1 0 0 0,-1 0 0 0 0,0-1 0 0 0,0 1 1 0 0,0-1-1 0 0,0 1 0 0 0,0-1 0 0 0,1 1 0 0 0,-1 0 0 0 0,0-1 1 0 0,0 1-1 0 0,-1 0 0 0 0,1-1 0 0 0,0 1 0 0 0,0-1 1 0 0,0 1-1 0 0,0-1 0 0 0,0 1 0 0 0,-1 0 0 0 0,1-1 0 0 0,0 1 1 0 0,-1-1-1 0 0,1 1 0 0 0,0-1 0 0 0,-1 1 0 0 0,1-1 1 0 0,0 1-1 0 0,-1 0 0 0 0,-20 20 270 0 0,11-12-255 0 0,5-4-24 0 0,0 0 1 0 0,0-1-1 0 0,0 1 0 0 0,0-1 1 0 0,-1 0-1 0 0,1-1 0 0 0,-10 5 1 0 0,-44 18 3 0 0,45-21 1 0 0,-5 3-14 0 0,3-2-268 0 0,0 1-1 0 0,-25 4 1 0 0,39-11 143 0 0,0 1-1 0 0,0-1 1 0 0,0 0-1 0 0,0 0 1 0 0,0-1 0 0 0,1 1-1 0 0,-1 0 1 0 0,0-1-1 0 0,0 1 1 0 0,0-1-1 0 0,1 1 1 0 0,-1-1 0 0 0,0 0-1 0 0,0 0 1 0 0,1 0-1 0 0,-1 0 1 0 0,1 0-1 0 0,-1 0 1 0 0,-2-2 0 0 0,1 0-319 0 0,1 0 0 0 0,-1 0 1 0 0,1-1-1 0 0,-1 1 0 0 0,1 0 1 0 0,0-1-1 0 0,-3-7 0 0 0,-1-2-982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30.972"/>
    </inkml:context>
    <inkml:brush xml:id="br0">
      <inkml:brushProperty name="width" value="0.05" units="cm"/>
      <inkml:brushProperty name="height" value="0.05" units="cm"/>
    </inkml:brush>
  </inkml:definitions>
  <inkml:trace contextRef="#ctx0" brushRef="#br0">70 112 7421 0 0,'-4'-18'369'0'0,"-1"16"285"0"0,-3 10 682 0 0,8-6-1125 0 0,0 1 0 0 0,-1 0 0 0 0,1 0 0 0 0,1 0-1 0 0,-1 0 1 0 0,0 0 0 0 0,1 0 0 0 0,-1-1 0 0 0,1 1-1 0 0,1 4 1 0 0,2 12 461 0 0,-1 15-340 0 0,-2-1 1 0 0,-2 1 0 0 0,-1-1 0 0 0,-1 1 0 0 0,-2-1 0 0 0,-15 53 0 0 0,9-53-313 0 0,5-18-29 0 0,1 0 1 0 0,1 0 0 0 0,-3 19-1 0 0,7-33 10 0 0,0 1-1 0 0,0-1 1 0 0,0 0-1 0 0,0 0 1 0 0,0 1-1 0 0,0-1 1 0 0,0 0-1 0 0,1 1 1 0 0,-1-1-1 0 0,0 0 0 0 0,1 1 1 0 0,-1-1-1 0 0,1 0 1 0 0,0 0-1 0 0,-1 0 1 0 0,1 0-1 0 0,0 1 1 0 0,0-1-1 0 0,-1 0 1 0 0,3 1-1 0 0,-1 0-4 0 0,0-1 0 0 0,0 1 0 0 0,0-1 1 0 0,1 0-1 0 0,-1 0 0 0 0,0 0 0 0 0,1 0 0 0 0,-1 0 0 0 0,1-1 0 0 0,3 1 1 0 0,6 1-61 0 0,0-1 0 0 0,1-1 0 0 0,19-2 0 0 0,-24 2 3 0 0,277-34-1129 0 0,-86 8 622 0 0,393-19-211 0 0,3 22 681 0 0,-129 5 47 0 0,557-23 1478 0 0,-993 40-1283 0 0,50-4 724 0 0,-124-6 326 0 0,7 1-1102 0 0,7 6-72 0 0,19 2-9 0 0,-1 0 1 0 0,0 0-1 0 0,1-1 0 0 0,0 0 0 0 0,-13-6 0 0 0,24 9-10 0 0,-1-1-1 0 0,1 1 1 0 0,-1-1 0 0 0,0 1-1 0 0,1-1 1 0 0,-1 1 0 0 0,1-1-1 0 0,-1 1 1 0 0,1-1 0 0 0,-1 1-1 0 0,1-1 1 0 0,0 0 0 0 0,-1 1 0 0 0,1-1-1 0 0,0 0 1 0 0,-1 1 0 0 0,1-1-1 0 0,0 0 1 0 0,0 1 0 0 0,0-1-1 0 0,0 0 1 0 0,0 1 0 0 0,-1-1-1 0 0,1 0 1 0 0,0 0 0 0 0,1 1-1 0 0,-1-1 1 0 0,0 0 0 0 0,0 0-1 0 0,0 1 1 0 0,0-1 0 0 0,0 0-1 0 0,1 1 1 0 0,-1-1 0 0 0,0 0-1 0 0,1 1 1 0 0,-1-1 0 0 0,1 1-1 0 0,-1-1 1 0 0,0 0 0 0 0,1 1-1 0 0,0-1 1 0 0,26-30 15 0 0,-19 24-12 0 0,20-23-16 0 0,-1-1 1 0 0,27-42 0 0 0,-50 67 12 0 0,-2 3 21 0 0,1 0-1 0 0,-1-1 0 0 0,1 1 1 0 0,-1-1-1 0 0,-1 1 0 0 0,1-1 1 0 0,0 0-1 0 0,-1 0 1 0 0,0 0-1 0 0,1 0 0 0 0,-2 0 1 0 0,1 0-1 0 0,0 0 0 0 0,-1-8 1 0 0,-1 11-16 0 0,1 0 1 0 0,-1 0-1 0 0,0 0 1 0 0,0 0-1 0 0,0 0 0 0 0,0 0 1 0 0,0 0-1 0 0,0 1 1 0 0,0-1-1 0 0,-1 0 0 0 0,1 1 1 0 0,0-1-1 0 0,0 1 1 0 0,0-1-1 0 0,-1 1 1 0 0,1-1-1 0 0,0 1 0 0 0,-1 0 1 0 0,-1 0-1 0 0,-31-5-7 0 0,30 5 10 0 0,-295-8 24 0 0,119 7-45 0 0,-617-25-48 0 0,-170-5 9 0 0,468 38 52 0 0,442-8-282 0 0,36 0 86 0 0,18 1 125 0 0,6 0 34 0 0,37 2-163 0 0,7 0-1713 0 0,-44 10-1763 0 0,-4-5 2240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31.786"/>
    </inkml:context>
    <inkml:brush xml:id="br0">
      <inkml:brushProperty name="width" value="0.05" units="cm"/>
      <inkml:brushProperty name="height" value="0.05" units="cm"/>
    </inkml:brush>
  </inkml:definitions>
  <inkml:trace contextRef="#ctx0" brushRef="#br0">562 142 7325 0 0,'0'0'2'0'0,"0"0"0"0"0,0 0-1 0 0,0 0 1 0 0,0 0 0 0 0,0 0 0 0 0,0-1 0 0 0,0 1 0 0 0,0 0 0 0 0,0 0 0 0 0,0 0 0 0 0,0 0 0 0 0,0 0 0 0 0,0 0 0 0 0,0-1 0 0 0,0 1 0 0 0,0 0 0 0 0,0 0 0 0 0,0 0-1 0 0,0 0 1 0 0,0 0 0 0 0,0 0 0 0 0,-1-1 0 0 0,1 1 0 0 0,0 0 0 0 0,0 0 0 0 0,0 0 0 0 0,0 0 0 0 0,0 0 0 0 0,0 0 0 0 0,0 0 0 0 0,0 0 0 0 0,0 0 0 0 0,-1-1-1 0 0,1 1 1 0 0,0 0 0 0 0,0 0 0 0 0,0 0 0 0 0,0 0 0 0 0,0 0 0 0 0,0 0 0 0 0,0 0 0 0 0,-1 0 0 0 0,1 0 0 0 0,0 0 0 0 0,0 0 0 0 0,0 0 0 0 0,0 0 0 0 0,0 0 0 0 0,0 0-1 0 0,-1 0 1 0 0,1 0 0 0 0,-12 0 446 0 0,6 0 56 0 0,6 0-445 0 0,1-1 0 0 0,-1 1 0 0 0,0-1 0 0 0,1 1 0 0 0,-1-1 0 0 0,1 1 0 0 0,-1-1 0 0 0,1 1 0 0 0,-1-1 0 0 0,1 1-1 0 0,-1 0 1 0 0,1-1 0 0 0,-1 1 0 0 0,1 0 0 0 0,0-1 0 0 0,-1 1 0 0 0,1 0 0 0 0,-1 0 0 0 0,1-1 0 0 0,0 1 0 0 0,-1 0 0 0 0,1 0 0 0 0,0 0 0 0 0,-1 0 0 0 0,1 0 0 0 0,0 0 0 0 0,-1 0 0 0 0,1 0 0 0 0,0 0 0 0 0,-1 0 0 0 0,1 1 0 0 0,0-1 0 0 0,-1 0 0 0 0,1 0 0 0 0,-1 1 0 0 0,1-1 0 0 0,-1 0 0 0 0,1 1 0 0 0,0-1 0 0 0,-1 0 0 0 0,1 1 0 0 0,-1-1 0 0 0,1 1 0 0 0,-1-1 0 0 0,0 1 0 0 0,1-1 0 0 0,-1 1 0 0 0,1-1 0 0 0,-1 1 0 0 0,0-1-1 0 0,0 1 1 0 0,1 0 0 0 0,-1-1 0 0 0,0 2 0 0 0,2 4 9 0 0,-1-1 0 0 0,0 1 0 0 0,0 0 0 0 0,-1 0 0 0 0,0 0 0 0 0,0 0-1 0 0,0 0 1 0 0,-1 0 0 0 0,0 0 0 0 0,0 0 0 0 0,0 0 0 0 0,-1 0 0 0 0,-2 6 0 0 0,1-3-63 0 0,0 0 0 0 0,1 0 0 0 0,1 0 0 0 0,-1 12 0 0 0,2-20-5 0 0,0 0 0 0 0,0 0 0 0 0,1 1 0 0 0,-1-1-1 0 0,0 0 1 0 0,1 0 0 0 0,-1 0 0 0 0,1 0 0 0 0,-1 0-1 0 0,1 0 1 0 0,0 0 0 0 0,0 0 0 0 0,-1 0 0 0 0,1 0-1 0 0,0 0 1 0 0,0-1 0 0 0,0 1 0 0 0,0 0-1 0 0,0 0 1 0 0,0-1 0 0 0,0 1 0 0 0,0-1 0 0 0,0 1-1 0 0,0-1 1 0 0,0 1 0 0 0,0-1 0 0 0,1 0 0 0 0,-1 1-1 0 0,0-1 1 0 0,0 0 0 0 0,0 0 0 0 0,1 0 0 0 0,0 0-1 0 0,9 1 10 0 0,-1-1-1 0 0,20-1 0 0 0,-18 0-20 0 0,129-4-313 0 0,297-4-322 0 0,-372 10 626 0 0,701 26 1779 0 0,-733-23-1536 0 0,-16-2 119 0 0,0-1 0 0 0,32-1 0 0 0,-49 0-314 0 0,0 0-1 0 0,-1 0 1 0 0,1 0-1 0 0,0 0 1 0 0,-1-1-1 0 0,1 1 1 0 0,0 0-1 0 0,-1 0 1 0 0,1 0-1 0 0,0-1 1 0 0,-1 1-1 0 0,1 0 1 0 0,0-1-1 0 0,-1 1 1 0 0,1 0 0 0 0,-1-1-1 0 0,1 1 1 0 0,0-1-1 0 0,-1 1 1 0 0,1-1-1 0 0,-1 1 1 0 0,1-1-1 0 0,-1 0 1 0 0,0 0-1 0 0,0 1 1 0 0,0-1-1 0 0,0 1 1 0 0,0-1-1 0 0,0 0 1 0 0,0 1-1 0 0,0-1 1 0 0,0 1-1 0 0,0-1 1 0 0,0 1-1 0 0,-1-1 1 0 0,1 0-1 0 0,0 1 1 0 0,0-1-1 0 0,-1 1 1 0 0,1-1-1 0 0,0 1 1 0 0,-1-1-1 0 0,0 0 1 0 0,-1-2 49 0 0,-2 0 0 0 0,1 0 0 0 0,0 0 0 0 0,0 0 0 0 0,-6-3 0 0 0,-4-1-55 0 0,-1 0-1 0 0,-17-6 1 0 0,-24-11-41 0 0,51 22 20 0 0,0-1 1 0 0,-1 0 0 0 0,1 0-1 0 0,0 0 1 0 0,1 0-1 0 0,-1-1 1 0 0,1 1 0 0 0,-1-1-1 0 0,-3-5 1 0 0,6 6 0 0 0,-1 1 1 0 0,1-1-1 0 0,0 0 1 0 0,0 0 0 0 0,0 0-1 0 0,0 0 1 0 0,0 0-1 0 0,0 1 1 0 0,1-1-1 0 0,0-1 1 0 0,-1 1-1 0 0,1 0 1 0 0,0 0 0 0 0,1 0-1 0 0,-1 0 1 0 0,0 0-1 0 0,1 0 1 0 0,0 0-1 0 0,0 1 1 0 0,0-1-1 0 0,0 0 1 0 0,0 0 0 0 0,0 0-1 0 0,1 1 1 0 0,-1-1-1 0 0,3-3 1 0 0,1 0 4 0 0,0 0 0 0 0,0 0 1 0 0,1 1-1 0 0,0-1 0 0 0,0 1 0 0 0,0 0 1 0 0,0 1-1 0 0,1 0 0 0 0,8-5 0 0 0,2-1 79 0 0,-12 7 82 0 0,-1 0 0 0 0,1 1 1 0 0,0-1-1 0 0,0 1 0 0 0,9-2 1 0 0,-10 5 416 0 0,-12 1 198 0 0,7-2-679 0 0,-24-4 120 0 0,-549-34-311 0 0,-2 51 4 0 0,136 8 164 0 0,2 26-10 0 0,419-44-88 0 0,15-3 8 0 0,0 0-1 0 0,0 0 1 0 0,-1 1-1 0 0,1-1 1 0 0,0 1-1 0 0,0 0 0 0 0,0 1 1 0 0,0-1-1 0 0,0 1 1 0 0,0 0-1 0 0,-7 4 1 0 0,11-6 4 0 0,0 0 0 0 0,0 1 0 0 0,0-1 0 0 0,0 0 0 0 0,0 1 1 0 0,0-1-1 0 0,0 0 0 0 0,0 0 0 0 0,0 1 0 0 0,0-1 0 0 0,0 0 1 0 0,0 1-1 0 0,0-1 0 0 0,1 0 0 0 0,-1 0 0 0 0,0 1 0 0 0,0-1 0 0 0,0 0 1 0 0,0 0-1 0 0,1 1 0 0 0,-1-1 0 0 0,0 0 0 0 0,0 0 0 0 0,0 0 1 0 0,1 1-1 0 0,-1-1 0 0 0,0 0 0 0 0,0 0 0 0 0,1 0 0 0 0,-1 0 0 0 0,0 0 1 0 0,1 1-1 0 0,-1-1 0 0 0,0 0 0 0 0,0 0 0 0 0,1 0 0 0 0,-1 0 1 0 0,0 0-1 0 0,1 0 0 0 0,-1 0 0 0 0,19 5-182 0 0,-17-4 140 0 0,36 10-1016 0 0,-1-2 0 0 0,55 6 0 0 0,-25-2-2798 0 0,-54-10 1999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33.412"/>
    </inkml:context>
    <inkml:brush xml:id="br0">
      <inkml:brushProperty name="width" value="0.05" units="cm"/>
      <inkml:brushProperty name="height" value="0.05" units="cm"/>
    </inkml:brush>
  </inkml:definitions>
  <inkml:trace contextRef="#ctx0" brushRef="#br0">729 78 7421 0 0,'0'-6'246'0'0,"0"1"1"0"0,0 0 0 0 0,0 0 0 0 0,1 0-1 0 0,0 0 1 0 0,0 0 0 0 0,1 0 0 0 0,-1 0-1 0 0,1 0 1 0 0,0 0 0 0 0,1 1 0 0 0,-1-1-1 0 0,6-7 1 0 0,-36 12 1024 0 0,-89 16-1545 0 0,1 6 0 0 0,-214 70 0 0 0,326-91 276 0 0,-15 5 5 0 0,-33 16-1 0 0,48-21-5 0 0,1 1 1 0 0,0-1-1 0 0,-1 1 0 0 0,1 0 0 0 0,0 1 0 0 0,0-1 0 0 0,0 0 0 0 0,1 1 0 0 0,-1 0 0 0 0,0-1 0 0 0,1 1 0 0 0,0 0 1 0 0,0 0-1 0 0,0 0 0 0 0,0 1 0 0 0,0-1 0 0 0,-1 4 0 0 0,3-3 13 0 0,-1 0 1 0 0,1 0-1 0 0,0 0 1 0 0,1 0-1 0 0,-1 0 1 0 0,1 0-1 0 0,-1 0 1 0 0,1 0-1 0 0,0 0 0 0 0,1 0 1 0 0,-1-1-1 0 0,1 1 1 0 0,3 5-1 0 0,30 46 287 0 0,-29-48-265 0 0,41 59 372 0 0,59 106 1 0 0,-91-142-298 0 0,-1 1 0 0 0,-2 1 0 0 0,0-1 0 0 0,-2 2 0 0 0,-2 0 0 0 0,6 45 1 0 0,-10-30 88 0 0,-3 0 1 0 0,-1 0 0 0 0,-3 0 0 0 0,-13 75-1 0 0,-57 186 657 0 0,71-301-836 0 0,-112 322 647 0 0,39-123-401 0 0,62-166-132 0 0,3 0 0 0 0,1 0 1 0 0,-5 76-1 0 0,10 128 356 0 0,5-154-387 0 0,-2-89-76 0 0,1 0 0 0 0,0 1 0 0 0,1-1 0 0 0,-1 1 0 0 0,0-1 0 0 0,1 1 0 0 0,-1-1 0 0 0,1 0-1 0 0,0 1 1 0 0,0-1 0 0 0,0 0 0 0 0,2 4 0 0 0,-3-6-10 0 0,1 0-1 0 0,-1 0 1 0 0,0 0-1 0 0,1 0 0 0 0,-1 0 1 0 0,0 0-1 0 0,1 0 1 0 0,-1 0-1 0 0,0 0 1 0 0,1-1-1 0 0,-1 1 1 0 0,0 0-1 0 0,1 0 0 0 0,-1 0 1 0 0,0-1-1 0 0,0 1 1 0 0,1 0-1 0 0,-1 0 1 0 0,0-1-1 0 0,0 1 0 0 0,0 0 1 0 0,1 0-1 0 0,-1-1 1 0 0,0 1-1 0 0,0 0 1 0 0,0-1-1 0 0,0 1 0 0 0,1 0 1 0 0,-1 0-1 0 0,0-1 1 0 0,0 0-1 0 0,8-15 453 0 0,-6 13-394 0 0,1-2-56 0 0,0 0 1 0 0,1 0-1 0 0,0 0 1 0 0,0 1-1 0 0,0-1 1 0 0,1 1-1 0 0,0 0 1 0 0,0 0-1 0 0,0 1 1 0 0,0-1-1 0 0,0 1 1 0 0,0 0-1 0 0,1 1 1 0 0,0-1-1 0 0,-1 1 1 0 0,1 0-1 0 0,0 1 1 0 0,0-1-1 0 0,8 0 1 0 0,11 0-212 0 0,0 0 1 0 0,0 2 0 0 0,37 4-1 0 0,4-1-2191 0 0,-58-2 603 0 0,-15-1-400 0 0,3-1 332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35.760"/>
    </inkml:context>
    <inkml:brush xml:id="br0">
      <inkml:brushProperty name="width" value="0.05" units="cm"/>
      <inkml:brushProperty name="height" value="0.05" units="cm"/>
    </inkml:brush>
  </inkml:definitions>
  <inkml:trace contextRef="#ctx0" brushRef="#br0">2145 32 6157 0 0,'-20'-6'57'0'0,"18"5"17"0"0,0 1 1 0 0,0-1-1 0 0,0 0 0 0 0,0 1 1 0 0,0-1-1 0 0,0 0 1 0 0,0-1-1 0 0,-2-1 0 0 0,0 1-20 0 0,0 0 0 0 0,1 0-1 0 0,-1 1 1 0 0,0-1 0 0 0,0 1-1 0 0,0 0 1 0 0,0 0 0 0 0,0 0-1 0 0,-6 0 1 0 0,-41-1 400 0 0,44 2-384 0 0,-3 1 115 0 0,0-1 0 0 0,0 1 0 0 0,0 1 0 0 0,0 0 0 0 0,1 0 0 0 0,-1 1 0 0 0,0 0 0 0 0,-12 6 0 0 0,3 1 216 0 0,2 1 0 0 0,-1 0 0 0 0,-18 16-1 0 0,-141 108 861 0 0,-94 77-63 0 0,220-169-924 0 0,-429 390 2001 0 0,380-333-1675 0 0,5 5 0 0 0,-128 181 0 0 0,160-192-140 0 0,-88 172 0 0 0,25 56 139 0 0,105-253-495 0 0,4 1 0 0 0,-16 128-1 0 0,32-179-58 0 0,0 1 0 0 0,1-1 0 0 0,1 0 0 0 0,1 0 0 0 0,0 0-1 0 0,2 0 1 0 0,0 0 0 0 0,1 0 0 0 0,1-1 0 0 0,1 0-1 0 0,1 0 1 0 0,0 0 0 0 0,1-1 0 0 0,1-1 0 0 0,0 0-1 0 0,1 0 1 0 0,1-1 0 0 0,1 0 0 0 0,0-1 0 0 0,1 0 0 0 0,0-1-1 0 0,1-1 1 0 0,0 0 0 0 0,1-1 0 0 0,0-1 0 0 0,1-1-1 0 0,34 15 1 0 0,-19-13-24 0 0,0-1 0 0 0,0-2 0 0 0,1-1 0 0 0,35 2 0 0 0,134-1 324 0 0,-182-9-193 0 0,-20 1-122 0 0,1 0 1 0 0,-1 0 0 0 0,0 0-1 0 0,1 0 1 0 0,-1 0 0 0 0,0 0-1 0 0,1 0 1 0 0,-1 0 0 0 0,0 0-1 0 0,1 0 1 0 0,-1-1 0 0 0,0 1-1 0 0,1 0 1 0 0,-1 0 0 0 0,0 0-1 0 0,1 0 1 0 0,-1-1 0 0 0,0 1-1 0 0,0 0 1 0 0,1 0 0 0 0,-1 0-1 0 0,0-1 1 0 0,0 1 0 0 0,1 0-1 0 0,-1-1 1 0 0,0 1 0 0 0,0 0-1 0 0,0 0 1 0 0,1-1 0 0 0,13-10-1706 0 0,-9 7 931 0 0,-1 0 0 0 0,1 0 1 0 0,0 0-1 0 0,9-5 1 0 0,-5 7-1217 0 0,5-5-265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36.242"/>
    </inkml:context>
    <inkml:brush xml:id="br0">
      <inkml:brushProperty name="width" value="0.05" units="cm"/>
      <inkml:brushProperty name="height" value="0.05" units="cm"/>
    </inkml:brush>
  </inkml:definitions>
  <inkml:trace contextRef="#ctx0" brushRef="#br0">262 25 6001 0 0,'-1'0'15'0'0,"-1"1"1"0"0,1-1 0 0 0,0 1-1 0 0,-1-1 1 0 0,1 1 0 0 0,0-1 0 0 0,0 1-1 0 0,0 0 1 0 0,0 0 0 0 0,0-1 0 0 0,0 1-1 0 0,-1 1 1 0 0,1-1 1 0 0,0 0 0 0 0,1 0 1 0 0,-1-1-1 0 0,0 1 0 0 0,1-1 1 0 0,-1 1-1 0 0,0-1 0 0 0,0 1 0 0 0,1-1 1 0 0,-1 1-1 0 0,0-1 0 0 0,0 0 0 0 0,0 1 1 0 0,1-1-1 0 0,-1 0 0 0 0,0 0 1 0 0,0 0-1 0 0,0 1 0 0 0,0-1 0 0 0,0 0 1 0 0,0 0-1 0 0,0 0 0 0 0,0 0 0 0 0,1-1 1 0 0,-1 1-1 0 0,-1 0 0 0 0,-19-2 724 0 0,20 2-662 0 0,-1 0 0 0 0,0 0 0 0 0,1 0 0 0 0,-1 0 0 0 0,0 0-1 0 0,0 0 1 0 0,1-1 0 0 0,-1 1 0 0 0,0 0 0 0 0,1-1 0 0 0,-1 0-1 0 0,0 1 1 0 0,1-1 0 0 0,-1 0 0 0 0,1 0 0 0 0,-1 0 0 0 0,-1-1-1 0 0,-7-9 873 0 0,-4-3 597 0 0,14 14-1471 0 0,-1-1 0 0 0,1 1 0 0 0,0 0 0 0 0,-1 0 0 0 0,1-1 0 0 0,-1 1 0 0 0,1 0 0 0 0,-1 0 0 0 0,1 0 0 0 0,-1 0 0 0 0,1 0 0 0 0,-1 0-1 0 0,1 0 1 0 0,-1 0 0 0 0,1 0 0 0 0,0 0 0 0 0,-1 0 0 0 0,1 0 0 0 0,-1 0 0 0 0,1 0 0 0 0,-1 0 0 0 0,1 0 0 0 0,-1 0 0 0 0,1 0 0 0 0,-1 1 0 0 0,1-1 0 0 0,0 0 0 0 0,-1 0 0 0 0,1 1-1 0 0,-1-1 1 0 0,1 0 0 0 0,-1 1 0 0 0,3-2 80 0 0,0 0 0 0 0,0 0 0 0 0,0 0 0 0 0,0 1 0 0 0,1-1 0 0 0,-1 1 0 0 0,0-1 0 0 0,0 1 0 0 0,0 0 0 0 0,1-1 0 0 0,-1 1 0 0 0,0 0 0 0 0,3 1-1 0 0,51 6 598 0 0,59 19-469 0 0,-75-16-242 0 0,-19-5 15 0 0,0 0-1 0 0,-1 1 1 0 0,34 16 0 0 0,-53-21-42 0 0,0-1-1 0 0,-1 1 1 0 0,1-1-1 0 0,-1 1 1 0 0,1-1 0 0 0,-1 1-1 0 0,1 0 1 0 0,-1-1 0 0 0,1 1-1 0 0,-1 0 1 0 0,0-1-1 0 0,1 1 1 0 0,-1 0 0 0 0,0-1-1 0 0,1 1 1 0 0,-1 0 0 0 0,0 0-1 0 0,0 0 1 0 0,0-1-1 0 0,0 1 1 0 0,0 0 0 0 0,0 0-1 0 0,0-1 1 0 0,0 1-1 0 0,0 0 1 0 0,0 0 0 0 0,0-1-1 0 0,0 1 1 0 0,-1 0 0 0 0,1 0-1 0 0,0-1 1 0 0,-1 1-1 0 0,1 0 1 0 0,0-1 0 0 0,-1 1-1 0 0,1 0 1 0 0,-1-1 0 0 0,1 1-1 0 0,-1 0 1 0 0,1-1-1 0 0,-2 2 1 0 0,-28 29 570 0 0,24-26-500 0 0,-33 28 71 0 0,-1-2-1 0 0,-2-1 1 0 0,-61 32-1 0 0,94-57-149 0 0,-12 6-109 0 0,-1-1 0 0 0,0-1 0 0 0,-41 11 0 0 0,29-10-686 0 0,30-9 398 0 0,0 1 1 0 0,0-1-1 0 0,1 1 0 0 0,-1 0 1 0 0,0 0-1 0 0,1 0 1 0 0,-1 1-1 0 0,1-1 1 0 0,0 1-1 0 0,0 0 1 0 0,0 0-1 0 0,0 0 1 0 0,1 0-1 0 0,-4 5 0 0 0,-2 5-1505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1.222"/>
    </inkml:context>
    <inkml:brush xml:id="br0">
      <inkml:brushProperty name="width" value="0.05" units="cm"/>
      <inkml:brushProperty name="height" value="0.05" units="cm"/>
    </inkml:brush>
  </inkml:definitions>
  <inkml:trace contextRef="#ctx0" brushRef="#br0">400 518 10673 0 0,'-1'-3'50'0'0,"1"1"1"0"0,-1 0-1 0 0,1 0 1 0 0,-1 0-1 0 0,1 0 0 0 0,0-1 1 0 0,0 1-1 0 0,0 0 1 0 0,0 0-1 0 0,0-1 0 0 0,0 1 1 0 0,1 0-1 0 0,-1 0 0 0 0,1 0 1 0 0,0 0-1 0 0,-1-1 1 0 0,1 1-1 0 0,0 0 0 0 0,0 0 1 0 0,0 1-1 0 0,1-1 1 0 0,-1 0-1 0 0,3-3 0 0 0,17-26 259 0 0,-18 25-317 0 0,1-1-1 0 0,-1 1 1 0 0,0-1-1 0 0,-1 0 1 0 0,3-9-1 0 0,-4 15 7 0 0,-1 1 0 0 0,0-1-1 0 0,0 0 1 0 0,0 1-1 0 0,0-1 1 0 0,0 0-1 0 0,0 1 1 0 0,0-1 0 0 0,0 0-1 0 0,0 1 1 0 0,0-1-1 0 0,0 1 1 0 0,0-1-1 0 0,0 0 1 0 0,-1 1-1 0 0,1-1 1 0 0,0 0 0 0 0,0 1-1 0 0,-1-1 1 0 0,1 1-1 0 0,0-1 1 0 0,-1 1-1 0 0,1-1 1 0 0,-1 1 0 0 0,1-1-1 0 0,0 1 1 0 0,-2-1-1 0 0,1 0-1 0 0,0 0 0 0 0,-1 1 0 0 0,1 0 1 0 0,-1-1-1 0 0,1 1 0 0 0,0 0 0 0 0,-1-1 0 0 0,1 1 0 0 0,-1 0 0 0 0,1 0 0 0 0,-1 0 0 0 0,-1 1 0 0 0,-6 0-3 0 0,0 1 0 0 0,0 0 0 0 0,-9 4 0 0 0,14-4 13 0 0,-15 4 39 0 0,1 2 0 0 0,-1 1 0 0 0,1 0 0 0 0,1 1 0 0 0,0 1-1 0 0,1 0 1 0 0,0 1 0 0 0,0 1 0 0 0,1 1 0 0 0,1 0 0 0 0,-19 25 0 0 0,30-35-38 0 0,0 0 1 0 0,1 0-1 0 0,0 0 1 0 0,0 1 0 0 0,0-1-1 0 0,0 1 1 0 0,-1 8-1 0 0,3-13-5 0 0,0 1 0 0 0,0 0 0 0 0,0 0 0 0 0,0 0 0 0 0,0 0 0 0 0,0-1 0 0 0,0 1 0 0 0,0 0 0 0 0,0 0 0 0 0,0 0 0 0 0,0 0 0 0 0,1-1 0 0 0,-1 1 0 0 0,0 0 0 0 0,1 0 0 0 0,-1-1 0 0 0,0 1 0 0 0,1 0 0 0 0,0 1 0 0 0,0-2 1 0 0,0 1 0 0 0,0-1 0 0 0,0 1 0 0 0,0-1 0 0 0,0 0 0 0 0,0 1 0 0 0,-1-1 0 0 0,1 0 1 0 0,0 0-1 0 0,1 1 0 0 0,-1-1 0 0 0,0 0 0 0 0,0 0 0 0 0,0 0 0 0 0,0 0 0 0 0,0-1 0 0 0,0 1 0 0 0,0 0 0 0 0,0 0 0 0 0,1-1 0 0 0,17-5-12 0 0,0 0 0 0 0,0-2-1 0 0,0 0 1 0 0,-1-1-1 0 0,-1 0 1 0 0,0-2-1 0 0,0 0 1 0 0,-1-1-1 0 0,0-1 1 0 0,-1 0 0 0 0,21-25-1 0 0,-30 28 23 0 0,-9 7-44 0 0,2 3 29 0 0,0 0 0 0 0,0 1-1 0 0,-1-1 1 0 0,1 1-1 0 0,0-1 1 0 0,0 1 0 0 0,0 0-1 0 0,0-1 1 0 0,0 1 0 0 0,0 0-1 0 0,0 0 1 0 0,0 0 0 0 0,0 0-1 0 0,-1 1 1 0 0,-1 2 2 0 0,-9 10 18 0 0,0 1-1 0 0,1 1 1 0 0,1 0-1 0 0,-12 25 1 0 0,22-39-11 0 0,-1 0 0 0 0,1 0 0 0 0,-1 0 0 0 0,1 0 0 0 0,0 0-1 0 0,0 0 1 0 0,0 0 0 0 0,0 0 0 0 0,0 0 0 0 0,1 1 0 0 0,0 1 0 0 0,-1-3-3 0 0,0 0 0 0 0,0-1 1 0 0,0 1-1 0 0,1-1 0 0 0,-1 1 0 0 0,0 0 0 0 0,0-1 0 0 0,1 1 1 0 0,-1-1-1 0 0,0 1 0 0 0,1-1 0 0 0,-1 1 0 0 0,0-1 1 0 0,1 1-1 0 0,-1-1 0 0 0,1 1 0 0 0,-1-1 0 0 0,1 0 0 0 0,-1 1 1 0 0,1-1-1 0 0,-1 0 0 0 0,1 1 0 0 0,-1-1 0 0 0,1 0 0 0 0,-1 0 1 0 0,1 1-1 0 0,0-1 0 0 0,-1 0 0 0 0,1 0 0 0 0,-1 0 0 0 0,1 0 1 0 0,0 0-1 0 0,-1 0 0 0 0,1 0 0 0 0,-1 0 0 0 0,1 0 0 0 0,0 0 1 0 0,-1 0-1 0 0,1 0 0 0 0,-1-1 0 0 0,1 1 0 0 0,1 0 1 0 0,9-6-1 0 0,0 0 0 0 0,-1-1 1 0 0,1 0-1 0 0,-1 0 0 0 0,0-1 1 0 0,-1 0-1 0 0,0-1 0 0 0,10-11 1 0 0,60-86-24 0 0,-75 99 21 0 0,7-9-13 0 0,-1-2-1 0 0,0 1 1 0 0,-2-2-1 0 0,0 1 1 0 0,-1-1-1 0 0,-1 0 1 0 0,6-31-1 0 0,-10 37 3 0 0,0 1 0 0 0,-1-2 0 0 0,0 1 0 0 0,-1 0 0 0 0,0 0 0 0 0,-1 0 0 0 0,-1 0 0 0 0,0 0-1 0 0,-1 0 1 0 0,0 1 0 0 0,-1-1 0 0 0,-8-17 0 0 0,11 27 7 0 0,0 0 0 0 0,-1 1 1 0 0,1-1-1 0 0,-1 1 0 0 0,0-1 0 0 0,1 1 0 0 0,-1 0 0 0 0,-1 0 0 0 0,1 0 0 0 0,0 0 0 0 0,0 0 1 0 0,-1 0-1 0 0,1 1 0 0 0,-1-1 0 0 0,1 1 0 0 0,-1-1 0 0 0,0 1 0 0 0,0 0 0 0 0,1 0 1 0 0,-1 0-1 0 0,-3 0 0 0 0,0 1-1 0 0,1-1 0 0 0,0 2 0 0 0,0-1 0 0 0,-1 0 0 0 0,1 1 0 0 0,0 0 0 0 0,0 0 0 0 0,0 1 0 0 0,0 0 0 0 0,0-1 0 0 0,-7 5 0 0 0,-18 10 77 0 0,0 1 0 0 0,1 1-1 0 0,2 2 1 0 0,-1 1 0 0 0,2 1 0 0 0,-38 41 0 0 0,33-27 240 0 0,1 2-1 0 0,2 1 1 0 0,1 1-1 0 0,-24 49 1 0 0,44-73-133 0 0,0-1 1 0 0,1 1 0 0 0,0 0-1 0 0,1 0 1 0 0,1 1 0 0 0,1 0-1 0 0,0 0 1 0 0,1 0 0 0 0,1 26-1 0 0,1-35-119 0 0,0-1-1 0 0,1 0 0 0 0,0 1 1 0 0,0-1-1 0 0,1 0 0 0 0,0 0 0 0 0,0 0 1 0 0,1 0-1 0 0,0 0 0 0 0,0 0 1 0 0,1-1-1 0 0,-1 1 0 0 0,2-1 1 0 0,-1 0-1 0 0,0 0 0 0 0,1-1 1 0 0,0 1-1 0 0,1-1 0 0 0,-1 0 1 0 0,1-1-1 0 0,0 1 0 0 0,0-1 1 0 0,0 0-1 0 0,9 4 0 0 0,-2-5-33 0 0,1 1-1 0 0,-1-2 0 0 0,1 0 1 0 0,0 0-1 0 0,-1-1 0 0 0,1-1 1 0 0,19-2-1 0 0,-18 2-23 0 0,0 0-21 0 0,1-1-1 0 0,-1-1 1 0 0,28-7 0 0 0,-36 7-24 0 0,-1 0 1 0 0,1 0 0 0 0,-1-1 0 0 0,0 0 0 0 0,0 0-1 0 0,0 0 1 0 0,-1-1 0 0 0,1 0 0 0 0,-1 0-1 0 0,0-1 1 0 0,6-6 0 0 0,4-4-330 0 0,-12 12 179 0 0,1-1 0 0 0,-1 1 0 0 0,0 0 1 0 0,0-1-1 0 0,0 0 0 0 0,-1 1 0 0 0,1-1 0 0 0,-1 0 1 0 0,0 0-1 0 0,0-1 0 0 0,-1 1 0 0 0,1 0 0 0 0,-1-1 0 0 0,1-4 1 0 0,-2 9 132 0 0,1 0 1 0 0,-1-1 0 0 0,0 1 0 0 0,0 0 0 0 0,0 0 0 0 0,0-1-1 0 0,0 1 1 0 0,0 0 0 0 0,0-1 0 0 0,0 1 0 0 0,0 0-1 0 0,-1 0 1 0 0,1-1 0 0 0,0 1 0 0 0,0 0 0 0 0,0 0 0 0 0,0-1-1 0 0,0 1 1 0 0,0 0 0 0 0,-1 0 0 0 0,1-1 0 0 0,0 1-1 0 0,0 0 1 0 0,0 0 0 0 0,0 0 0 0 0,-1-1 0 0 0,1 1 0 0 0,0 0-1 0 0,0 0 1 0 0,-1 0 0 0 0,1 0 0 0 0,0 0 0 0 0,0-1 0 0 0,-1 1-1 0 0,1 0 1 0 0,0 0 0 0 0,0 0 0 0 0,-1 0 0 0 0,1 0-1 0 0,0 0 1 0 0,-1 0 0 0 0,-6-3-885 0 0,1-3-420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2.451"/>
    </inkml:context>
    <inkml:brush xml:id="br0">
      <inkml:brushProperty name="width" value="0.05" units="cm"/>
      <inkml:brushProperty name="height" value="0.05" units="cm"/>
    </inkml:brush>
  </inkml:definitions>
  <inkml:trace contextRef="#ctx0" brushRef="#br0">134 145 6597 0 0,'2'-2'112'0'0,"-1"0"1"0"0,1 0 0 0 0,-1 0 0 0 0,0 0 0 0 0,1 0 0 0 0,-1 0-1 0 0,0 0 1 0 0,0-1 0 0 0,0 1 0 0 0,-1 0 0 0 0,1-1 0 0 0,0-2-1 0 0,6-36 1724 0 0,-5 22-708 0 0,1 7-358 0 0,3-11 545 0 0,-6 22-1249 0 0,0 0-1 0 0,0 0 1 0 0,0 1-1 0 0,0-1 1 0 0,0 0-1 0 0,0 0 1 0 0,0 1-1 0 0,0-1 1 0 0,0 0 0 0 0,0 0-1 0 0,-1 1 1 0 0,1-1-1 0 0,0 0 1 0 0,0 1-1 0 0,-1-1 1 0 0,1 0-1 0 0,0 1 1 0 0,-1-1 0 0 0,1 0-1 0 0,-1 1 1 0 0,1-1-1 0 0,-1 1 1 0 0,0-2-1 0 0,0 2-53 0 0,1 0-1 0 0,0 0 0 0 0,-1 0 0 0 0,1 0 1 0 0,-1 0-1 0 0,1 0 0 0 0,0 0 1 0 0,-1 0-1 0 0,1 0 0 0 0,0 0 0 0 0,-1 0 1 0 0,1 0-1 0 0,0 0 0 0 0,-1 0 0 0 0,1 1 1 0 0,0-1-1 0 0,-1 0 0 0 0,1 0 1 0 0,0 0-1 0 0,-1 1 0 0 0,1-1 0 0 0,0 0 1 0 0,-1 0-1 0 0,1 1 0 0 0,0-1 0 0 0,0 0 1 0 0,0 0-1 0 0,-1 1 0 0 0,1-1 1 0 0,0 0-1 0 0,0 1 0 0 0,-9 14 58 0 0,6-10-32 0 0,-17 30 262 0 0,-27 64 0 0 0,31-58-23 0 0,2 1 0 0 0,2 1 0 0 0,-8 50 0 0 0,16-69-31 0 0,-1 36 1 0 0,5-54-217 0 0,0 0 0 0 0,0-1-1 0 0,1 1 1 0 0,-1 0 0 0 0,1 0 0 0 0,1 0-1 0 0,-1-1 1 0 0,1 1 0 0 0,0-1 0 0 0,0 1-1 0 0,0-1 1 0 0,4 6 0 0 0,-5-10-29 0 0,0 0 1 0 0,1 0-1 0 0,-1 0 0 0 0,0 0 0 0 0,0 0 1 0 0,1 0-1 0 0,-1 0 0 0 0,1-1 0 0 0,-1 1 1 0 0,1 0-1 0 0,-1-1 0 0 0,1 1 1 0 0,-1-1-1 0 0,1 0 0 0 0,-1 1 0 0 0,1-1 1 0 0,0 0-1 0 0,-1 0 0 0 0,1 0 1 0 0,-1 0-1 0 0,1 0 0 0 0,0 0 0 0 0,-1-1 1 0 0,1 1-1 0 0,-1 0 0 0 0,1-1 1 0 0,-1 1-1 0 0,1-1 0 0 0,-1 0 0 0 0,3-1 1 0 0,4-2-108 0 0,1-1 1 0 0,-1 0-1 0 0,12-8 0 0 0,-19 12 94 0 0,16-13-392 0 0,0 0-1 0 0,-1-1 1 0 0,0-1-1 0 0,-1-1 0 0 0,-1 0 1 0 0,-1-1-1 0 0,0 0 1 0 0,19-40-1 0 0,-18 27 100 0 0,-1-1-1 0 0,-2-1 0 0 0,-1 1 1 0 0,-1-2-1 0 0,3-37 0 0 0,-5 41 139 0 0,-5 23 127 0 0,0 0-1 0 0,-1 0 1 0 0,0 0-1 0 0,0 0 1 0 0,0 0-1 0 0,-1-1 1 0 0,-1-7-1 0 0,1 15 40 0 0,0-1 0 0 0,0 1 0 0 0,0 0 0 0 0,0 0 0 0 0,1 0 0 0 0,-1 0 0 0 0,0 0-1 0 0,0-1 1 0 0,0 1 0 0 0,0 0 0 0 0,-1 0 0 0 0,1 0 0 0 0,0 0 0 0 0,0 0 0 0 0,0-1 0 0 0,0 1-1 0 0,0 0 1 0 0,0 0 0 0 0,0 0 0 0 0,0 0 0 0 0,0 0 0 0 0,0 0 0 0 0,0-1 0 0 0,0 1-1 0 0,0 0 1 0 0,0 0 0 0 0,-1 0 0 0 0,1 0 0 0 0,0 0 0 0 0,0 0 0 0 0,0 0 0 0 0,0 0 0 0 0,0 0-1 0 0,0 0 1 0 0,-1-1 0 0 0,1 1 0 0 0,0 0 0 0 0,0 0 0 0 0,0 0 0 0 0,0 0 0 0 0,0 0 0 0 0,0 0-1 0 0,-1 0 1 0 0,1 0 0 0 0,0 0 0 0 0,0 0 0 0 0,0 0 0 0 0,0 0 0 0 0,0 0 0 0 0,-1 0 0 0 0,-5 9-41 0 0,-3 15-41 0 0,8-23 60 0 0,-2 9-149 0 0,0 1 0 0 0,1 0-1 0 0,0-1 1 0 0,0 1 0 0 0,0 14-1 0 0,2-21 76 0 0,0-1 0 0 0,0 0 0 0 0,0 1-1 0 0,0-1 1 0 0,1 1 0 0 0,-1-1-1 0 0,1 0 1 0 0,0 0 0 0 0,0 1-1 0 0,0-1 1 0 0,0 0 0 0 0,1 0-1 0 0,-1 0 1 0 0,1 0 0 0 0,0 0-1 0 0,0 0 1 0 0,0-1 0 0 0,0 1-1 0 0,0 0 1 0 0,0-1 0 0 0,4 3-1 0 0,-2-4-86 0 0,1 1 0 0 0,-1-1 0 0 0,1 0 0 0 0,-1 0 0 0 0,1-1 0 0 0,0 1-1 0 0,-1-1 1 0 0,1 0 0 0 0,0 0 0 0 0,-1-1 0 0 0,8-1 0 0 0,3-1-507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6:09:27.922"/>
    </inkml:context>
    <inkml:brush xml:id="br0">
      <inkml:brushProperty name="width" value="0.05" units="cm"/>
      <inkml:brushProperty name="height" value="0.05" units="cm"/>
    </inkml:brush>
  </inkml:definitions>
  <inkml:trace contextRef="#ctx0" brushRef="#br0">1 1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2.792"/>
    </inkml:context>
    <inkml:brush xml:id="br0">
      <inkml:brushProperty name="width" value="0.05" units="cm"/>
      <inkml:brushProperty name="height" value="0.05" units="cm"/>
    </inkml:brush>
  </inkml:definitions>
  <inkml:trace contextRef="#ctx0" brushRef="#br0">106 37 7069 0 0,'0'0'31'0'0,"1"0"0"0"0,-1 0 0 0 0,1 0 0 0 0,-1 0 0 0 0,0 0 0 0 0,1 0 0 0 0,-1 0 0 0 0,1 0 0 0 0,-1 0 0 0 0,1 0 0 0 0,-1 0 0 0 0,1 0 0 0 0,-1 0 0 0 0,0-1 0 0 0,1 1 0 0 0,-1 0 0 0 0,1 0 0 0 0,-1-1 0 0 0,0 1 0 0 0,1 0 0 0 0,-1 0 0 0 0,0-1 0 0 0,1 1 0 0 0,-1 0 0 0 0,0-1 0 0 0,1 1 0 0 0,-1-1 0 0 0,0 1 0 0 0,0 0 0 0 0,0-1 0 0 0,1 1 1 0 0,-1-1-1 0 0,0 1 0 0 0,0-1 0 0 0,0 1 0 0 0,0-1 0 0 0,0 1 0 0 0,0 0 0 0 0,0-1 0 0 0,0 1 0 0 0,0-1 0 0 0,0 1 0 0 0,0-1 0 0 0,0 1 0 0 0,0-1 0 0 0,0 1 0 0 0,0-1 0 0 0,0 1 0 0 0,-1 0 0 0 0,1-1 0 0 0,0 1 0 0 0,0-1 0 0 0,0 1 0 0 0,-1 0 0 0 0,1-1 0 0 0,0 1 0 0 0,-1 0 0 0 0,1-1 0 0 0,-13-17 3444 0 0,10 58-2615 0 0,-12 72 0 0 0,4-47-627 0 0,2-18-107 0 0,-23 70 0 0 0,13-51-436 0 0,16-54-51 0 0,1-8 72 0 0,0 0-1 0 0,1 0 1 0 0,0 0-1 0 0,0 0 1 0 0,0 1-1 0 0,0-1 1 0 0,1 1 0 0 0,0-1-1 0 0,-1 0 1 0 0,2 1-1 0 0,-1-1 1 0 0,0 1-1 0 0,1-1 1 0 0,2 7-1 0 0,0-3-1207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3.134"/>
    </inkml:context>
    <inkml:brush xml:id="br0">
      <inkml:brushProperty name="width" value="0.05" units="cm"/>
      <inkml:brushProperty name="height" value="0.05" units="cm"/>
    </inkml:brush>
  </inkml:definitions>
  <inkml:trace contextRef="#ctx0" brushRef="#br0">59 1 10217 0 0,'0'0'33'0'0,"0"1"1"0"0,0-1 0 0 0,0 0-1 0 0,0 1 1 0 0,0-1-1 0 0,0 0 1 0 0,0 1-1 0 0,0-1 1 0 0,0 0-1 0 0,0 1 1 0 0,0-1-1 0 0,0 1 1 0 0,-1-1 0 0 0,1 0-1 0 0,0 1 1 0 0,0-1-1 0 0,0 0 1 0 0,0 1-1 0 0,0-1 1 0 0,-1 0-1 0 0,1 0 1 0 0,0 1-1 0 0,0-1 1 0 0,-1 0-1 0 0,1 1 1 0 0,0-1 0 0 0,0 0-1 0 0,-1 0 1 0 0,1 0-1 0 0,0 1 1 0 0,-1-1-1 0 0,1 0 1 0 0,0 0-1 0 0,-1 0 1 0 0,1 0-1 0 0,0 0 1 0 0,-1 0 0 0 0,1 1-1 0 0,0-1 1 0 0,-1 0-1 0 0,1 0 1 0 0,-1 0-1 0 0,1 0 1 0 0,0 0-1 0 0,-1 0 1 0 0,1-1-1 0 0,0 1 1 0 0,-1 0-1 0 0,0 0 1 0 0,1 0-3 0 0,0 0-1 0 0,0 0 1 0 0,-1 0-1 0 0,1-1 1 0 0,0 1-1 0 0,0 0 1 0 0,-1 0-1 0 0,1 0 1 0 0,0 0-1 0 0,0 0 1 0 0,-1 0-1 0 0,1 0 1 0 0,0 0-1 0 0,-1 0 1 0 0,1 0-1 0 0,0 0 1 0 0,0 0-1 0 0,-1 1 1 0 0,1-1-1 0 0,0 0 1 0 0,0 0-1 0 0,-1 0 1 0 0,1 0-1 0 0,0 0 1 0 0,0 0-1 0 0,0 1 1 0 0,-1-1-1 0 0,1 0 1 0 0,0 0-1 0 0,0 0 1 0 0,0 0-1 0 0,-1 1 1 0 0,1-1-1 0 0,0 0 1 0 0,0 0-1 0 0,0 1 1 0 0,0-1-1 0 0,0 0 1 0 0,0 0-1 0 0,0 1 1 0 0,-1-1-1 0 0,1 0 1 0 0,0 0-1 0 0,0 1 1 0 0,0-1-1 0 0,0 0 1 0 0,0 0-1 0 0,0 1 1 0 0,0-1-19 0 0,0 1 1 0 0,0-1 0 0 0,0 0 0 0 0,0 0 0 0 0,0 0 0 0 0,0 1 0 0 0,0-1 0 0 0,0 0-1 0 0,0 0 1 0 0,-1 0 0 0 0,1 1 0 0 0,0-1 0 0 0,0 0 0 0 0,0 0 0 0 0,0 0 0 0 0,-1 0-1 0 0,1 1 1 0 0,0-1 0 0 0,0 0 0 0 0,0 0 0 0 0,-1 0 0 0 0,1 0 0 0 0,0 0 0 0 0,0 0 0 0 0,0 0-1 0 0,-1 0 1 0 0,1 0 0 0 0,0 0 0 0 0,0 0 0 0 0,0 0 0 0 0,-1 0 0 0 0,1 0 0 0 0,0 0-1 0 0,0 0 1 0 0,-1 0 0 0 0,1 0 0 0 0,0 0 0 0 0,0 0 0 0 0,0 0 0 0 0,-1 0 0 0 0,1 0-1 0 0,0 0 1 0 0,0 0 0 0 0,-1 0 0 0 0,1 0 0 0 0,0-1 0 0 0,0 1 0 0 0,0 0 0 0 0,-13-1-16 0 0,8 1-33 0 0,-7-1 236 0 0,16-5 49 0 0,-1 2-316 0 0,0-2-78 0 0,-5 6-465 0 0,2 0 567 0 0,0 0 0 0 0,0 0 1 0 0,0 0-1 0 0,0 0 0 0 0,0 0 0 0 0,1 0 1 0 0,-1 0-1 0 0,0 0 0 0 0,0 0 1 0 0,0 0-1 0 0,0 0 0 0 0,0 0 0 0 0,0 0 1 0 0,0 0-1 0 0,0 1 0 0 0,0-1 0 0 0,0 0 1 0 0,0 0-1 0 0,0 0 0 0 0,0 0 0 0 0,0 0 1 0 0,0 0-1 0 0,0 0 0 0 0,0 0 0 0 0,0 0 1 0 0,0 0-1 0 0,0 0 0 0 0,0 0 1 0 0,0 1-1 0 0,0-1 0 0 0,0 0 0 0 0,0 0 1 0 0,0 0-1 0 0,0 0 0 0 0,0 0 0 0 0,0 0 1 0 0,0 0-1 0 0,0 0 0 0 0,0 0 0 0 0,0 0 1 0 0,0 0-1 0 0,-1 0 0 0 0,1 0 1 0 0,0 0-1 0 0,0 0 0 0 0,0 1 0 0 0,0-1 1 0 0,0 0-1 0 0,0 0 0 0 0,0 0 0 0 0,2-3-1204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3.462"/>
    </inkml:context>
    <inkml:brush xml:id="br0">
      <inkml:brushProperty name="width" value="0.05" units="cm"/>
      <inkml:brushProperty name="height" value="0.05" units="cm"/>
    </inkml:brush>
  </inkml:definitions>
  <inkml:trace contextRef="#ctx0" brushRef="#br0">187 196 8729 0 0,'8'8'127'0'0,"-5"-5"-615"0"0,-6-7-2586 0 0,-8-14 3185 0 0,8 13 1095 0 0,-29-53-883 0 0,26 46 1606 0 0,3 2-1384 0 0,0-1-275 0 0,-1-7-59 0 0,-2-11 4163 0 0,-1-4-3868 0 0,5 24 3537 0 0,0 25-3807 0 0,-9 48 3 0 0,8-48 395 0 0,-8 28-571 0 0,-34 130-43 0 0,34-131-99 0 0,5-25-3909 0 0,-16 54 2300 0 0,16-54-284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3.786"/>
    </inkml:context>
    <inkml:brush xml:id="br0">
      <inkml:brushProperty name="width" value="0.05" units="cm"/>
      <inkml:brushProperty name="height" value="0.05" units="cm"/>
    </inkml:brush>
  </inkml:definitions>
  <inkml:trace contextRef="#ctx0" brushRef="#br0">17 57 15105 0 0,'-8'-40'1765'0'0,"0"23"-1461"0"0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4.982"/>
    </inkml:context>
    <inkml:brush xml:id="br0">
      <inkml:brushProperty name="width" value="0.05" units="cm"/>
      <inkml:brushProperty name="height" value="0.05" units="cm"/>
    </inkml:brush>
  </inkml:definitions>
  <inkml:trace contextRef="#ctx0" brushRef="#br0">374 567 9297 0 0,'1'0'43'0'0,"0"0"0"0"0,-1 0 0 0 0,1 0 0 0 0,0 0 0 0 0,-1 0 0 0 0,1-1 0 0 0,0 1 0 0 0,-1 0 0 0 0,1 0 0 0 0,-1 0 0 0 0,1-1 0 0 0,-1 1 0 0 0,1 0 0 0 0,0-1 0 0 0,-1 1 0 0 0,1 0 0 0 0,-1-1 0 0 0,1 1 0 0 0,-1-1 0 0 0,0 1 0 0 0,1-1 0 0 0,-1 1 0 0 0,1-1 0 0 0,-1 1 0 0 0,0-1 0 0 0,1 0 0 0 0,-1 1 0 0 0,0-1 0 0 0,0 0 0 0 0,1-2 110 0 0,0 1 0 0 0,-1-1 0 0 0,0 0 0 0 0,0 1 0 0 0,1-1 0 0 0,-2 0 0 0 0,1-4 0 0 0,-14-48 1013 0 0,13 52-1193 0 0,-2-7 36 0 0,-1-1-1 0 0,0 1 1 0 0,-1-1 0 0 0,0 1 0 0 0,-9-13-1 0 0,12 20 14 0 0,1 1-1 0 0,-1 0 1 0 0,0 0-1 0 0,0 0 0 0 0,0 0 1 0 0,0 0-1 0 0,0 0 0 0 0,0 1 1 0 0,0-1-1 0 0,-1 1 0 0 0,1-1 1 0 0,-1 1-1 0 0,1 0 0 0 0,-1 0 1 0 0,1 0-1 0 0,-1 0 1 0 0,0 0-1 0 0,1 1 0 0 0,-1-1 1 0 0,0 1-1 0 0,0 0 0 0 0,1 0 1 0 0,-1 0-1 0 0,0 0 0 0 0,0 0 1 0 0,0 1-1 0 0,-4 0 1 0 0,-12 5 209 0 0,1 1 0 0 0,0 1 1 0 0,0 0-1 0 0,1 1 0 0 0,0 1 1 0 0,0 0-1 0 0,1 1 1 0 0,-15 14-1 0 0,22-17-73 0 0,0 1 1 0 0,0 0-1 0 0,1 0 0 0 0,1 0 0 0 0,-1 1 1 0 0,2 0-1 0 0,-1 1 0 0 0,1 0 1 0 0,1 0-1 0 0,0 0 0 0 0,1 0 0 0 0,0 1 1 0 0,-5 23-1 0 0,8-31-142 0 0,1-1 0 0 0,-1 1-1 0 0,1 0 1 0 0,0-1 0 0 0,0 1 0 0 0,0-1 0 0 0,1 1-1 0 0,0-1 1 0 0,-1 1 0 0 0,1-1 0 0 0,0 1 0 0 0,0-1-1 0 0,1 1 1 0 0,2 4 0 0 0,-2-6-21 0 0,-1 0-1 0 0,1-1 1 0 0,-1 1-1 0 0,1-1 1 0 0,0 1-1 0 0,-1-1 1 0 0,1 0-1 0 0,0 0 1 0 0,0 1-1 0 0,0-1 1 0 0,0-1 0 0 0,0 1-1 0 0,0 0 1 0 0,0 0-1 0 0,1-1 1 0 0,-1 1-1 0 0,0-1 1 0 0,0 0-1 0 0,0 0 1 0 0,1 0 0 0 0,-1 0-1 0 0,0 0 1 0 0,0 0-1 0 0,1 0 1 0 0,1-1-1 0 0,22-5-414 0 0,-1-1 0 0 0,0-1 0 0 0,0-1-1 0 0,-1-1 1 0 0,28-16 0 0 0,-38 18 219 0 0,0-1 1 0 0,-1 0 0 0 0,0-1-1 0 0,0 0 1 0 0,-1-1 0 0 0,0 0-1 0 0,-1-1 1 0 0,0-1 0 0 0,-1 1-1 0 0,-1-2 1 0 0,0 1 0 0 0,0-1 0 0 0,8-21-1 0 0,3-16 179 0 0,-2 0 0 0 0,19-90 0 0 0,-16 57 38 0 0,-14 66 10 0 0,-6 17 44 0 0,-4 11 47 0 0,-6 23 232 0 0,-6 44 0 0 0,-1 6-5 0 0,-13 52 210 0 0,26-115-547 0 0,0 0-1 0 0,2-1 1 0 0,1 1-1 0 0,0 0 1 0 0,3 19 0 0 0,-2-36-183 0 0,0 0 1 0 0,0 0-1 0 0,0 0 1 0 0,0 0-1 0 0,1 0 1 0 0,-1 0 0 0 0,1 0-1 0 0,0-1 1 0 0,-1 1-1 0 0,1-1 1 0 0,0 1-1 0 0,5 3 1 0 0,33 24-3131 0 0,-39-30 3286 0 0,-1 1 0 0 0,1-1-1 0 0,0 0 1 0 0,0 1 0 0 0,0-1-1 0 0,-1 0 1 0 0,1 0 0 0 0,0 1 0 0 0,0-1-1 0 0,0 0 1 0 0,-1 0 0 0 0,1 0-1 0 0,0 0 1 0 0,0 0 0 0 0,0 0 0 0 0,0 0-1 0 0,-1 0 1 0 0,1 0 0 0 0,0-1-1 0 0,0 1 1 0 0,0 0 0 0 0,0 0 0 0 0,-1-1-1 0 0,1 1 1 0 0,1-1 0 0 0,0-1 32 0 0,0 1 1 0 0,-1-1 0 0 0,1 1-1 0 0,0-1 1 0 0,-1 0-1 0 0,1 0 1 0 0,-1 0 0 0 0,1 0-1 0 0,0-2 1 0 0,1-1 243 0 0,-1 0-1 0 0,1 0 1 0 0,-1-1 0 0 0,-1 1-1 0 0,1 0 1 0 0,-1-1-1 0 0,0 1 1 0 0,1-7 0 0 0,-1 0 2015 0 0,2 6-769 0 0,-2 4-1460 0 0,-1 1 1 0 0,1-1-1 0 0,0 1 0 0 0,0 0 1 0 0,0-1-1 0 0,0 1 1 0 0,0 0-1 0 0,0-1 1 0 0,0 1-1 0 0,1 0 0 0 0,-1 0 1 0 0,0 0-1 0 0,1 0 1 0 0,-1 0-1 0 0,3-1 1 0 0,29-12 2 0 0,-11 4-40 0 0,-11 4-1 0 0,1 0 0 0 0,-2-1 0 0 0,1-1 0 0 0,-1 0 0 0 0,14-13 0 0 0,-22 19-5 0 0,0-1 1 0 0,0 1 0 0 0,0 0 0 0 0,0-1-1 0 0,-1 0 1 0 0,1 1 0 0 0,-1-1-1 0 0,0 0 1 0 0,0 1 0 0 0,0-1-1 0 0,0 0 1 0 0,0 0 0 0 0,0 0 0 0 0,-1 0-1 0 0,0 0 1 0 0,0 0 0 0 0,1 0-1 0 0,-2 0 1 0 0,1 0 0 0 0,0 0-1 0 0,0 0 1 0 0,-1 0 0 0 0,0 0 0 0 0,0 0-1 0 0,0 0 1 0 0,0 0 0 0 0,0 1-1 0 0,0-1 1 0 0,-3-4 0 0 0,3 6-2 0 0,0-1 1 0 0,0 1-1 0 0,0 0 1 0 0,0-1-1 0 0,0 1 1 0 0,0 0-1 0 0,0 0 1 0 0,0 0-1 0 0,-1-1 1 0 0,1 2-1 0 0,0-1 1 0 0,-1 0-1 0 0,1 0 0 0 0,-1 0 1 0 0,1 1-1 0 0,-1-1 1 0 0,1 0-1 0 0,-1 1 1 0 0,0-1-1 0 0,-2 1 1 0 0,1 0 16 0 0,0 0 1 0 0,-1 0 0 0 0,1 0-1 0 0,0 1 1 0 0,0-1-1 0 0,0 1 1 0 0,0 0-1 0 0,-1 0 1 0 0,1 0-1 0 0,-3 2 1 0 0,-4 3 112 0 0,-1 0-1 0 0,1 0 0 0 0,1 2 1 0 0,-17 13-1 0 0,21-14-56 0 0,-1-1-1 0 0,1 1 0 0 0,0 0 1 0 0,1 0-1 0 0,0 0 0 0 0,0 0 1 0 0,1 1-1 0 0,0 0 0 0 0,-4 10 1 0 0,5-8-4 0 0,-1 0 1 0 0,1 0 0 0 0,0 1-1 0 0,1-1 1 0 0,0 0 0 0 0,1 0 0 0 0,1 13-1 0 0,0-18-110 0 0,0 0-1 0 0,0-1 1 0 0,0 1 0 0 0,0 0-1 0 0,1-1 1 0 0,0 1-1 0 0,0-1 1 0 0,0 0-1 0 0,1 0 1 0 0,-1 0 0 0 0,1 0-1 0 0,0 0 1 0 0,0 0-1 0 0,0-1 1 0 0,1 1-1 0 0,-1-1 1 0 0,1 0-1 0 0,0 0 1 0 0,0 0 0 0 0,0-1-1 0 0,0 1 1 0 0,0-1-1 0 0,6 2 1 0 0,8 2-786 0 0,0-1 1 0 0,0 0-1 0 0,0-2 1 0 0,30 3-1 0 0,-34-4 120 0 0,-10-1 504 0 0,1-1 0 0 0,0 0 0 0 0,-1 0-1 0 0,1 0 1 0 0,0 0 0 0 0,0-1 0 0 0,-1 1-1 0 0,1-1 1 0 0,-1 0 0 0 0,1-1 0 0 0,-1 1-1 0 0,1-1 1 0 0,-1 0 0 0 0,0 0 0 0 0,1 0-1 0 0,3-4 1 0 0,-3 2 132 0 0,-1 0 0 0 0,0 0 0 0 0,0-1-1 0 0,-1 1 1 0 0,1-1 0 0 0,-1 0 0 0 0,0 0 0 0 0,0 0 0 0 0,-1 0-1 0 0,1-1 1 0 0,-1 1 0 0 0,0-1 0 0 0,1-5 0 0 0,15-74 1495 0 0,10-107 0 0 0,-28 192-1422 0 0,1-4 174 0 0,0 0-1 0 0,-1-1 1 0 0,0 1-1 0 0,0 0 1 0 0,0-1-1 0 0,0 1 0 0 0,-1 0 1 0 0,-1-6-1 0 0,1 13-14 0 0,0 0-1 0 0,0 1 1 0 0,0-1-1 0 0,0 0 0 0 0,1 0 1 0 0,-1 6-1 0 0,-16 199 2128 0 0,16-201-2239 0 0,0 2-3 0 0,-2 34 121 0 0,3-41-160 0 0,0 1-1 0 0,0-1 1 0 0,1 1-1 0 0,-1-1 1 0 0,0 0-1 0 0,1 1 0 0 0,0-1 1 0 0,0 0-1 0 0,-1 1 1 0 0,1-1-1 0 0,1 0 1 0 0,-1 0-1 0 0,0 0 1 0 0,2 3-1 0 0,-2-5-13 0 0,0 1 1 0 0,1 0-1 0 0,-1-1 0 0 0,0 1 0 0 0,1-1 0 0 0,-1 0 1 0 0,0 1-1 0 0,1-1 0 0 0,-1 0 0 0 0,0 0 1 0 0,1 0-1 0 0,-1 0 0 0 0,1 0 0 0 0,-1 0 1 0 0,1 0-1 0 0,-1 0 0 0 0,0 0 0 0 0,1-1 1 0 0,-1 1-1 0 0,0-1 0 0 0,1 1 0 0 0,-1-1 1 0 0,0 1-1 0 0,0-1 0 0 0,1 0 0 0 0,1-1 1 0 0,32-22-421 0 0,-30 19 404 0 0,1-1 1 0 0,-1 0-1 0 0,-1 0 0 0 0,1 0 0 0 0,-1-1 0 0 0,0 0 0 0 0,-1 0 1 0 0,1 0-1 0 0,-1 0 0 0 0,-1 0 0 0 0,0-1 0 0 0,3-11 0 0 0,-3 9 25 0 0,1 1 1 0 0,0 0-1 0 0,0 0 0 0 0,1 0 0 0 0,0 0 0 0 0,1 1 0 0 0,6-11 0 0 0,-11 19 1 0 0,0 0 0 0 0,0-1 0 0 0,1 1 0 0 0,-1-1-1 0 0,0 1 1 0 0,0 0 0 0 0,1-1 0 0 0,-1 1 0 0 0,0 0-1 0 0,1 0 1 0 0,-1-1 0 0 0,0 1 0 0 0,1 0 0 0 0,-1-1-1 0 0,0 1 1 0 0,1 0 0 0 0,-1 0 0 0 0,1 0 0 0 0,-1 0-1 0 0,0-1 1 0 0,1 1 0 0 0,-1 0 0 0 0,1 0 0 0 0,-1 0-1 0 0,1 0 1 0 0,-1 0 0 0 0,0 0 0 0 0,1 0 0 0 0,-1 0-1 0 0,1 0 1 0 0,0 0 0 0 0,5 13 142 0 0,-4 21 292 0 0,-2-32-396 0 0,0 16 258 0 0,0 30 85 0 0,0-46-372 0 0,0 1 0 0 0,1-1 0 0 0,-1 1 0 0 0,1-1-1 0 0,0 1 1 0 0,0-1 0 0 0,0 1 0 0 0,0-1 0 0 0,0 1 0 0 0,0-1 0 0 0,0 0 0 0 0,1 0 0 0 0,-1 0 0 0 0,4 3 0 0 0,-4-4-20 0 0,1 0 1 0 0,-1 0-1 0 0,1 0 0 0 0,-1-1 0 0 0,1 1 1 0 0,-1 0-1 0 0,1-1 0 0 0,0 0 0 0 0,-1 1 1 0 0,1-1-1 0 0,0 0 0 0 0,-1 0 1 0 0,1 0-1 0 0,0 0 0 0 0,-1 0 0 0 0,1 0 1 0 0,0 0-1 0 0,-1-1 0 0 0,1 1 0 0 0,0-1 1 0 0,-1 1-1 0 0,1-1 0 0 0,1 0 0 0 0,39-22-850 0 0,-35 18 628 0 0,3-2-84 0 0,0 0 0 0 0,-1 0 0 0 0,0-1 1 0 0,-1 0-1 0 0,0 0 0 0 0,0-1 0 0 0,-1 0 0 0 0,0 0 0 0 0,8-15 0 0 0,-6 7-54 0 0,0-1-1 0 0,-2 0 0 0 0,0 0 0 0 0,8-37 1 0 0,-9 28 273 0 0,35-172 392 0 0,-40 190-242 0 0,1-3 96 0 0,0-1 0 0 0,1 1 0 0 0,0-1 0 0 0,9-18 0 0 0,-9 29 197 0 0,-4 11-121 0 0,-2 13 96 0 0,-32 104 900 0 0,13-52-594 0 0,3 2 0 0 0,-15 124 0 0 0,35-184-880 0 0,0-1 1 0 0,0 1-1 0 0,2-1 0 0 0,0 0 1 0 0,0 0-1 0 0,7 16 0 0 0,-4-9-702 0 0,14 24-3218 0 0,-20-43 2881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5.326"/>
    </inkml:context>
    <inkml:brush xml:id="br0">
      <inkml:brushProperty name="width" value="0.05" units="cm"/>
      <inkml:brushProperty name="height" value="0.05" units="cm"/>
    </inkml:brush>
  </inkml:definitions>
  <inkml:trace contextRef="#ctx0" brushRef="#br0">41 111 8001 0 0,'-4'-2'266'0'0,"0"0"-1"0"0,0 0 1 0 0,0 1 0 0 0,0-1 0 0 0,0 1 0 0 0,0 0 0 0 0,-8-1 0 0 0,15 3-261 0 0,1 0 1 0 0,-1 0 0 0 0,1 0-1 0 0,-1 1 1 0 0,0-1 0 0 0,0 1 0 0 0,4 3-1 0 0,-1-2-72 0 0,3 2-108 0 0,-1 0 0 0 0,1-1 1 0 0,0 0-1 0 0,1 0 0 0 0,-1-1 0 0 0,1 0 1 0 0,-1-1-1 0 0,1 0 0 0 0,0-1 1 0 0,0 0-1 0 0,0 0 0 0 0,0-1 1 0 0,0 0-1 0 0,0-1 0 0 0,-1 0 1 0 0,20-5-1 0 0,-11 0-95 0 0,-1-1 0 0 0,27-14-1 0 0,-25 11 367 0 0,27-10 0 0 0,-45 20-65 0 0,-1 0 1 0 0,1 0-1 0 0,-1-1 1 0 0,1 1-1 0 0,-1 0 0 0 0,1 0 1 0 0,-1-1-1 0 0,0 1 1 0 0,1 0-1 0 0,-1-1 1 0 0,1 1-1 0 0,-1 0 1 0 0,0-1-1 0 0,1 1 1 0 0,-1-1-1 0 0,0 1 1 0 0,0 0-1 0 0,1-1 1 0 0,-1 1-1 0 0,0-1 1 0 0,0 1-1 0 0,0-1 1 0 0,1 1-1 0 0,-1-1 1 0 0,0 1-1 0 0,0-2 1 0 0,-4-16 992 0 0,-18-21 1360 0 0,18 34-1909 0 0,4 4-424 0 0,0 1 0 0 0,0 0 1 0 0,-1-1-1 0 0,1 1 0 0 0,0 0 0 0 0,-1 0 1 0 0,1-1-1 0 0,0 1 0 0 0,0 0 0 0 0,-1 0 1 0 0,1 0-1 0 0,0 0 0 0 0,-1-1 1 0 0,1 1-1 0 0,0 0 0 0 0,-1 0 0 0 0,1 0 1 0 0,0 0-1 0 0,-1 0 0 0 0,1 0 0 0 0,0 0 1 0 0,-1 0-1 0 0,1 0 0 0 0,-1 0 1 0 0,1 0-1 0 0,0 0 0 0 0,-1 0 0 0 0,1 0 1 0 0,0 0-1 0 0,-1 0 0 0 0,1 0 1 0 0,0 1-1 0 0,-1-1 0 0 0,1 0 0 0 0,0 0 1 0 0,-1 0-1 0 0,1 0 0 0 0,0 1 0 0 0,0-1 1 0 0,-1 1-1 0 0,-16 17 889 0 0,-12 28-15 0 0,16-18-713 0 0,1 1 0 0 0,2 0 1 0 0,0 0-1 0 0,2 1 0 0 0,1 0 1 0 0,-3 37-1 0 0,10-62-426 0 0,0-1 1 0 0,1 1-1 0 0,-1-1 1 0 0,1 1-1 0 0,0-1 1 0 0,0 1-1 0 0,1-1 0 0 0,1 5 1 0 0,3 12-1419 0 0,-6-20 1561 0 0,1 0 1 0 0,-1-1-1 0 0,0 1 1 0 0,0-1 0 0 0,0 1-1 0 0,0-1 1 0 0,0 1-1 0 0,1-1 1 0 0,-1 1 0 0 0,0-1-1 0 0,0 1 1 0 0,1-1-1 0 0,-1 1 1 0 0,0-1 0 0 0,1 0-1 0 0,-1 1 1 0 0,0-1-1 0 0,1 1 1 0 0,-1-1 0 0 0,1 0-1 0 0,-1 1 1 0 0,1-1-1 0 0,-1 0 1 0 0,1 0 0 0 0,-1 1-1 0 0,1-1 1 0 0,0 0-1 0 0,3 2-527 0 0,4 5-1004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5.730"/>
    </inkml:context>
    <inkml:brush xml:id="br0">
      <inkml:brushProperty name="width" value="0.05" units="cm"/>
      <inkml:brushProperty name="height" value="0.05" units="cm"/>
    </inkml:brush>
  </inkml:definitions>
  <inkml:trace contextRef="#ctx0" brushRef="#br0">9 168 7937 0 0,'-2'-10'-187'0'0,"-2"11"-68"0"0,4 0 241 0 0,0-1 0 0 0,-1 1 0 0 0,1 0 0 0 0,0-1 1 0 0,0 1-1 0 0,0 0 0 0 0,-1 0 0 0 0,1-1 0 0 0,0 1 0 0 0,0 0 0 0 0,0 0 0 0 0,0-1 0 0 0,1 1 0 0 0,-1 0 0 0 0,0 0 0 0 0,0-1 1 0 0,0 1-1 0 0,0 0 0 0 0,1-1 0 0 0,-1 1 0 0 0,0 0 0 0 0,1-1 0 0 0,-1 1 0 0 0,1 0 0 0 0,0 0 0 0 0,4 5-215 0 0,0 0 0 0 0,0 0-1 0 0,1-1 1 0 0,0 1-1 0 0,0-1 1 0 0,1-1 0 0 0,-1 1-1 0 0,1-1 1 0 0,0 0-1 0 0,0-1 1 0 0,0 1 0 0 0,1-2-1 0 0,-1 1 1 0 0,1-1 0 0 0,0 0-1 0 0,12 2 1 0 0,-3-3 178 0 0,0 0 1 0 0,0-1-1 0 0,0 0 1 0 0,-1-1-1 0 0,1-1 1 0 0,32-9-1 0 0,-41 8 402 0 0,1-1 0 0 0,-1 0-1 0 0,0 0 1 0 0,0-1 0 0 0,-1-1-1 0 0,1 1 1 0 0,-1-1-1 0 0,0 0 1 0 0,-1 0 0 0 0,1-1-1 0 0,-1 0 1 0 0,-1 0 0 0 0,1-1-1 0 0,7-15 1 0 0,-9 16-96 0 0,-1 0 0 0 0,-1-1-1 0 0,1 0 1 0 0,-1 0 0 0 0,-1 0 0 0 0,2-14 0 0 0,-2 19-162 0 0,-1 0 1 0 0,1 0 0 0 0,-1-1-1 0 0,0 1 1 0 0,-1 0 0 0 0,1 0 0 0 0,0 0-1 0 0,-1 0 1 0 0,0 0 0 0 0,1 0 0 0 0,-1 0-1 0 0,0 1 1 0 0,-1-1 0 0 0,1 0-1 0 0,0 0 1 0 0,-1 1 0 0 0,0-1 0 0 0,1 1-1 0 0,-1-1 1 0 0,-4-3 0 0 0,5 6-56 0 0,0-1 1 0 0,0 1 0 0 0,-1-1-1 0 0,1 1 1 0 0,0-1-1 0 0,0 1 1 0 0,-1 0-1 0 0,1 0 1 0 0,0-1 0 0 0,-1 1-1 0 0,1 0 1 0 0,-1 0-1 0 0,1 0 1 0 0,0 1 0 0 0,-1-1-1 0 0,1 0 1 0 0,0 1-1 0 0,-1-1 1 0 0,1 0 0 0 0,0 1-1 0 0,0-1 1 0 0,-1 1-1 0 0,1 0 1 0 0,-2 1 0 0 0,-27 21 503 0 0,29-22-510 0 0,-20 20 272 0 0,1 1 0 0 0,2 0 1 0 0,0 2-1 0 0,1 0 0 0 0,2 1 0 0 0,0 0 0 0 0,2 1 0 0 0,1 1 0 0 0,-16 48 0 0 0,1 18 653 0 0,-23 152-1 0 0,-11 219-1664 0 0,58-436 127 0 0,-5 29-4466 0 0,10-90-623 0 0,0 10 4455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6.059"/>
    </inkml:context>
    <inkml:brush xml:id="br0">
      <inkml:brushProperty name="width" value="0.05" units="cm"/>
      <inkml:brushProperty name="height" value="0.05" units="cm"/>
    </inkml:brush>
  </inkml:definitions>
  <inkml:trace contextRef="#ctx0" brushRef="#br0">0 130 7873 0 0,'52'-80'2719'0'0,"-51"78"-2665"0"0,0 1 1 0 0,1-1 0 0 0,-1 0 0 0 0,1 1-1 0 0,-1-1 1 0 0,1 1 0 0 0,0 0-1 0 0,-1-1 1 0 0,1 1 0 0 0,0 0 0 0 0,0 0-1 0 0,0 0 1 0 0,0 0 0 0 0,0 1-1 0 0,0-1 1 0 0,0 1 0 0 0,0-1 0 0 0,1 1-1 0 0,1-1 1 0 0,46 1 61 0 0,-32 0-180 0 0,-8 1-144 0 0,0 0 0 0 0,-1 0 1 0 0,1 1-1 0 0,0 1 1 0 0,16 6-1 0 0,27 5-1297 0 0,-52-14 1502 0 0,0 0 0 0 0,0 1-1 0 0,0-1 1 0 0,-1 0 0 0 0,1 0 0 0 0,0 0 0 0 0,0 0 0 0 0,0 0 0 0 0,0-1 0 0 0,0 1 0 0 0,0 0-1 0 0,0 0 1 0 0,0-1 0 0 0,-1 1 0 0 0,1 0 0 0 0,0-1 0 0 0,0 1 0 0 0,0-1 0 0 0,-1 1 0 0 0,1-1-1 0 0,0 1 1 0 0,0-1 0 0 0,-1 0 0 0 0,1 1 0 0 0,0-1 0 0 0,-1 0 0 0 0,1 1 0 0 0,-1-1 0 0 0,1 0-1 0 0,-1 0 1 0 0,0 0 0 0 0,1 1 0 0 0,-1-1 0 0 0,1-2 0 0 0,0-2 359 0 0,0 0 1 0 0,0 0-1 0 0,-1-1 0 0 0,1-10 1 0 0,-1 16-310 0 0,0-1-10 0 0,0 1 0 0 0,0 0 0 0 0,0 0 0 0 0,0 0 1 0 0,0 0-1 0 0,0-1 0 0 0,0 1 0 0 0,0 0 0 0 0,0 0 0 0 0,0 0 0 0 0,0 0 0 0 0,0 0 0 0 0,0-1 0 0 0,0 1 1 0 0,0 0-1 0 0,0 0 0 0 0,-1 0 0 0 0,1 0 0 0 0,0 0 0 0 0,0-1 0 0 0,0 1 0 0 0,0 0 0 0 0,0 0 1 0 0,0 0-1 0 0,0 0 0 0 0,0 0 0 0 0,0 0 0 0 0,-1 0 0 0 0,1-1 0 0 0,0 1 0 0 0,0 0 0 0 0,0 0 1 0 0,0 0-1 0 0,0 0 0 0 0,-1 0 0 0 0,1 0 0 0 0,0 0 0 0 0,0 0 0 0 0,0 0 0 0 0,0 0 0 0 0,0 0 1 0 0,-1 0-1 0 0,1 0 0 0 0,0 0 0 0 0,0 0 0 0 0,0 0 0 0 0,0 0 0 0 0,-1 0 0 0 0,-9 6 927 0 0,-7 12 236 0 0,12-8-858 0 0,0-1 1 0 0,1 2-1 0 0,1-1 0 0 0,-1 0 1 0 0,1 1-1 0 0,1-1 1 0 0,-1 12-1 0 0,-5 16-165 0 0,2-4-345 0 0,6-33 65 0 0,0 1 1 0 0,0-1-1 0 0,0 0 1 0 0,0 0-1 0 0,0 1 1 0 0,0-1-1 0 0,0 0 1 0 0,0 1-1 0 0,0-1 1 0 0,1 0-1 0 0,-1 0 1 0 0,0 1-1 0 0,1-1 1 0 0,-1 0-1 0 0,1 0 1 0 0,-1 0-1 0 0,1 0 1 0 0,0 1-1 0 0,0-1 1 0 0,-1 0-1 0 0,1 0 1 0 0,0 0-1 0 0,1 1 1 0 0,-1-2-53 0 0,0 1-1 0 0,0-1 1 0 0,-1 1 0 0 0,1 0 0 0 0,0 0 0 0 0,-1-1 0 0 0,1 1 0 0 0,-1 0 0 0 0,1 0 0 0 0,-1 0 0 0 0,1-1-1 0 0,-1 1 1 0 0,0 0 0 0 0,1 0 0 0 0,-1 0 0 0 0,1 1 0 0 0,-2-1 64 0 0,1-1 1 0 0,0 1-1 0 0,1-1 1 0 0,-1 1-1 0 0,0-1 0 0 0,0 1 1 0 0,0-1-1 0 0,0 1 1 0 0,0-1-1 0 0,0 1 0 0 0,1-1 1 0 0,-1 1-1 0 0,0-1 1 0 0,0 1-1 0 0,1-1 1 0 0,-1 1-1 0 0,0-1 0 0 0,1 0 1 0 0,-1 1-1 0 0,1-1 1 0 0,-1 0-1 0 0,0 1 0 0 0,1-1 1 0 0,-1 0-1 0 0,1 1 1 0 0,-1-1-1 0 0,1 0 1 0 0,-1 0-1 0 0,1 1 0 0 0,-1-1 1 0 0,1 0-1 0 0,-1 0 1 0 0,1 0-1 0 0,-1 0 0 0 0,1 0 1 0 0,-1 0-1 0 0,1 0 1 0 0,-1 0-1 0 0,1 0 0 0 0,-1 0 1 0 0,1 0-1 0 0,-1 0 1 0 0,1 0-1 0 0,0 0 1 0 0,-1-1-1 0 0,1 1 0 0 0,-1 0 1 0 0,0 0-1 0 0,1 0 1 0 0,0-1-1 0 0,5-2-1068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6.388"/>
    </inkml:context>
    <inkml:brush xml:id="br0">
      <inkml:brushProperty name="width" value="0.05" units="cm"/>
      <inkml:brushProperty name="height" value="0.05" units="cm"/>
    </inkml:brush>
  </inkml:definitions>
  <inkml:trace contextRef="#ctx0" brushRef="#br0">30 17 7709 0 0,'-1'-3'-50'0'0,"-9"-10"964"0"0,5 15-199 0 0,0 10-346 0 0,3-2-432 0 0,0 1-1 0 0,0-1 1 0 0,1 1 0 0 0,0 0 0 0 0,1-1 0 0 0,0 1-1 0 0,1 0 1 0 0,3 15 0 0 0,-3-20-209 0 0,0 1-1 0 0,1-1 1 0 0,0 0-1 0 0,0 1 1 0 0,0-1 0 0 0,1 0-1 0 0,0 0 1 0 0,0-1-1 0 0,1 1 1 0 0,-1-1-1 0 0,1 1 1 0 0,1-1 0 0 0,-1 0-1 0 0,9 7 1 0 0,-2-4-482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7.072"/>
    </inkml:context>
    <inkml:brush xml:id="br0">
      <inkml:brushProperty name="width" value="0.05" units="cm"/>
      <inkml:brushProperty name="height" value="0.05" units="cm"/>
    </inkml:brush>
  </inkml:definitions>
  <inkml:trace contextRef="#ctx0" brushRef="#br0">126 397 7197 0 0,'5'2'50'0'0,"0"0"0"0"0,0 0 0 0 0,0 0 0 0 0,1-1 0 0 0,-1 0 0 0 0,0 0 0 0 0,1 0 0 0 0,9 0 0 0 0,-12-2 99 0 0,0 1-1 0 0,0-1 0 0 0,0 0 1 0 0,0 0-1 0 0,0 0 0 0 0,0 0 1 0 0,0 0-1 0 0,-1-1 0 0 0,1 1 1 0 0,0-1-1 0 0,-1 0 0 0 0,1 0 1 0 0,-1 0-1 0 0,1 0 0 0 0,-1 0 1 0 0,4-5-1 0 0,-3 4 178 0 0,0-1 0 0 0,-1 0 0 0 0,1 0 1 0 0,0 0-1 0 0,-1 0 0 0 0,0 0 0 0 0,0 0 0 0 0,2-7 1 0 0,-4 10-260 0 0,0 0 0 0 0,0 0 0 0 0,0 0 0 0 0,0 0 0 0 0,0 0 0 0 0,0 0 0 0 0,0 0 0 0 0,0 0 0 0 0,0 0 0 0 0,0 0 0 0 0,0 0 0 0 0,-1 0 0 0 0,1 0 0 0 0,0 0 0 0 0,-1 0 0 0 0,1 0 0 0 0,-2-2 0 0 0,1 2-49 0 0,0 0-1 0 0,0 0 0 0 0,0 0 1 0 0,-1 0-1 0 0,1 0 1 0 0,0 0-1 0 0,-1 1 0 0 0,1-1 1 0 0,-1 0-1 0 0,1 1 0 0 0,-1-1 1 0 0,1 1-1 0 0,-1-1 1 0 0,1 1-1 0 0,-3 0 0 0 0,-2-1 42 0 0,1 1-1 0 0,-1 1 0 0 0,1-1 0 0 0,0 1 1 0 0,0 0-1 0 0,-1 0 0 0 0,1 0 0 0 0,0 1 0 0 0,0 0 1 0 0,-6 3-1 0 0,-5 2 307 0 0,-27 19 0 0 0,32-19-225 0 0,0 1 0 0 0,1 0 1 0 0,0 1-1 0 0,1 0 0 0 0,-15 18 0 0 0,21-22-109 0 0,-1 0-1 0 0,1 0 1 0 0,0 0 0 0 0,0 0 0 0 0,1 1 0 0 0,-1-1-1 0 0,1 1 1 0 0,0 0 0 0 0,1-1 0 0 0,-1 1 0 0 0,1 0 0 0 0,0 0-1 0 0,1 0 1 0 0,0 10 0 0 0,0-13-30 0 0,1 0 0 0 0,0 0 1 0 0,0 0-1 0 0,0 0 0 0 0,0 0 0 0 0,0-1 1 0 0,1 1-1 0 0,-1 0 0 0 0,1-1 0 0 0,-1 1 1 0 0,1-1-1 0 0,0 0 0 0 0,0 1 0 0 0,0-1 0 0 0,1 0 1 0 0,-1 0-1 0 0,0 0 0 0 0,1-1 0 0 0,-1 1 1 0 0,1-1-1 0 0,0 1 0 0 0,-1-1 0 0 0,1 0 1 0 0,4 2-1 0 0,6 1-80 0 0,-1-1 0 0 0,1 0 0 0 0,0 0 0 0 0,16 0 1 0 0,-10-1-76 0 0,38 4-924 0 0,79-3-1 0 0,-120-3 800 0 0,0-1 0 0 0,1-1 0 0 0,-1-1 0 0 0,0 0 0 0 0,-1-2 0 0 0,1 1 0 0 0,-1-2 0 0 0,0 0 0 0 0,24-13 0 0 0,-35 16 248 0 0,0 1 0 0 0,-1-1 0 0 0,1 1-1 0 0,-1-1 1 0 0,1 0 0 0 0,-1-1 0 0 0,0 1 0 0 0,0 0-1 0 0,-1-1 1 0 0,1 0 0 0 0,-1 1 0 0 0,0-1 0 0 0,0 0-1 0 0,0 0 1 0 0,0-1 0 0 0,-1 1 0 0 0,1 0 0 0 0,-1 0 0 0 0,0-1-1 0 0,-1 1 1 0 0,1-8 0 0 0,-1 2 95 0 0,-1 1-1 0 0,0-1 1 0 0,-1 1-1 0 0,0 0 1 0 0,0 0-1 0 0,-1 0 1 0 0,0 0-1 0 0,-1 0 1 0 0,-5-11-1 0 0,-8-32 1395 0 0,17 51-1443 0 0,0 1 1 0 0,0 0-1 0 0,0 0 0 0 0,0 0 1 0 0,0 0-1 0 0,-1 0 1 0 0,1 0-1 0 0,0 0 1 0 0,0 0-1 0 0,0 0 0 0 0,0 0 1 0 0,0 0-1 0 0,-1 0 1 0 0,1 0-1 0 0,0 0 0 0 0,0 0 1 0 0,0 0-1 0 0,0 0 1 0 0,-1 0-1 0 0,1 0 0 0 0,0 0 1 0 0,0 0-1 0 0,0 0 1 0 0,0 0-1 0 0,-1 0 0 0 0,1 0 1 0 0,0 0-1 0 0,0 0 1 0 0,0 0-1 0 0,0 0 0 0 0,0 0 1 0 0,0 0-1 0 0,-1 0 1 0 0,1 1-1 0 0,0-1 0 0 0,0 0 1 0 0,0 0-1 0 0,0 0 1 0 0,0 0-1 0 0,0 0 1 0 0,-1 1-1 0 0,-8 9 268 0 0,-7 14-52 0 0,15-22-187 0 0,-1 1-2 0 0,-12 18 137 0 0,1 0-1 0 0,1 1 1 0 0,-13 34 0 0 0,24-56-179 0 0,1 1 1 0 0,0 0-1 0 0,0 0 0 0 0,-1-1 1 0 0,1 1-1 0 0,0 0 0 0 0,0 0 1 0 0,0 0-1 0 0,0 0 0 0 0,0-1 0 0 0,0 1 1 0 0,0 0-1 0 0,0 0 0 0 0,0 0 1 0 0,0 0-1 0 0,1-1 0 0 0,-1 1 1 0 0,0 0-1 0 0,0 0 0 0 0,1 0 1 0 0,-1-1-1 0 0,1 1 0 0 0,-1 0 1 0 0,1-1-1 0 0,-1 1 0 0 0,1 0 0 0 0,-1-1 1 0 0,1 1-1 0 0,0 0 0 0 0,1 0 7 0 0,0 0-1 0 0,0 0 0 0 0,0 0 0 0 0,0-1 0 0 0,0 1 0 0 0,0 0 0 0 0,0-1 1 0 0,0 0-1 0 0,0 1 0 0 0,0-1 0 0 0,3 0 0 0 0,3 0-109 0 0,-1-1 0 0 0,0 1 0 0 0,1-1 0 0 0,-1-1 0 0 0,0 0 0 0 0,8-2 0 0 0,-12 2 56 0 0,0 0 1 0 0,0 0-1 0 0,0 0 1 0 0,-1 0-1 0 0,1 0 0 0 0,-1 0 1 0 0,1 0-1 0 0,-1-1 1 0 0,0 0-1 0 0,0 1 1 0 0,0-1-1 0 0,0 0 0 0 0,-1 0 1 0 0,1 0-1 0 0,-1 0 1 0 0,0 0-1 0 0,1 0 0 0 0,-1 0 1 0 0,-1-1-1 0 0,1 1 1 0 0,0 0-1 0 0,-1 0 0 0 0,0-5 1 0 0,-1 14 197 0 0,0 1 0 0 0,-1-1 0 0 0,0 0 1 0 0,-5 9-1 0 0,3-5-7 0 0,0 0 0 0 0,0 0-1 0 0,1 0 1 0 0,-3 14 0 0 0,6-22-124 0 0,-1 4 3 0 0,1-1 1 0 0,0 0 0 0 0,0 1 0 0 0,0-1-1 0 0,1 7 1 0 0,0-11-23 0 0,-1 0 1 0 0,0 0-1 0 0,0 0 0 0 0,1 0 0 0 0,-1 0 0 0 0,1 0 0 0 0,-1 0 1 0 0,1 0-1 0 0,-1 0 0 0 0,1 0 0 0 0,0-1 0 0 0,-1 1 1 0 0,1 0-1 0 0,0 0 0 0 0,0 0 0 0 0,-1-1 0 0 0,1 1 0 0 0,0-1 1 0 0,0 1-1 0 0,0 0 0 0 0,0-1 0 0 0,0 0 0 0 0,0 1 0 0 0,0-1 1 0 0,0 1-1 0 0,0-1 0 0 0,0 0 0 0 0,0 0 0 0 0,0 0 1 0 0,0 0-1 0 0,0 0 0 0 0,2 0 0 0 0,8 0-173 0 0,-1-1 0 0 0,1-1 1 0 0,0 0-1 0 0,-1 0 0 0 0,1-1 0 0 0,-1 0 0 0 0,0-1 1 0 0,0 0-1 0 0,12-8 0 0 0,6-4-1087 0 0,47-38 0 0 0,-66 47 1112 0 0,0-2 0 0 0,-1 1 0 0 0,0-2 0 0 0,-1 1 0 0 0,0-1 0 0 0,0 0 0 0 0,-1 0 0 0 0,0 0 0 0 0,0-1 0 0 0,-2 0 0 0 0,1-1 0 0 0,-1 1 0 0 0,3-19 0 0 0,2-14 303 0 0,-3 0 1 0 0,1-60-1 0 0,-3 35 417 0 0,-2 54-71 0 0,0 0 0 0 0,4-17 0 0 0,-56 173 2374 0 0,-10 23-2576 0 0,49-123-1254 0 0,2 0 0 0 0,-6 65 0 0 0,16-64-1142 0 0,-1-22 825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2.813"/>
    </inkml:context>
    <inkml:brush xml:id="br0">
      <inkml:brushProperty name="width" value="0.05" units="cm"/>
      <inkml:brushProperty name="height" value="0.05" units="cm"/>
    </inkml:brush>
  </inkml:definitions>
  <inkml:trace contextRef="#ctx0" brushRef="#br0">711 488 7905 0 0,'-1'-16'120'0'0,"-4"-47"86"0"0,4 23 108 0 0,-4-98 588 0 0,10 85 444 0 0,-3 38-837 0 0,0 0 0 0 0,-1-21 0 0 0,-2 32-432 0 0,1-1 0 0 0,-1 0 0 0 0,0 0 1 0 0,0 1-1 0 0,0-1 0 0 0,-1 0 0 0 0,1 1 1 0 0,-1-1-1 0 0,0 1 0 0 0,0 0 0 0 0,-5-7 1 0 0,4 7-40 0 0,0 0 0 0 0,-1 0 0 0 0,1 0 0 0 0,-1 1 1 0 0,0-1-1 0 0,0 1 0 0 0,0 0 0 0 0,0 0 1 0 0,-1 0-1 0 0,1 1 0 0 0,-1-1 0 0 0,0 1 1 0 0,0 0-1 0 0,0 1 0 0 0,0-1 0 0 0,-5 0 0 0 0,3 1-19 0 0,0 1-1 0 0,1-1 0 0 0,-1 1 1 0 0,0 1-1 0 0,1 0 0 0 0,-1 0 0 0 0,0 0 1 0 0,1 0-1 0 0,-1 1 0 0 0,1 0 0 0 0,0 1 1 0 0,-8 3-1 0 0,-9 7 50 0 0,1 0 0 0 0,0 2 0 0 0,1 1 0 0 0,0 0 0 0 0,2 1 0 0 0,0 2 0 0 0,1 0 0 0 0,0 0 0 0 0,2 2 0 0 0,-26 43 0 0 0,8-5 143 0 0,4 1-1 0 0,2 2 0 0 0,-20 66 0 0 0,16-41 12 0 0,-42 136 67 0 0,65-187-225 0 0,2-1 0 0 0,1 1 0 0 0,2 0 0 0 0,0 53 0 0 0,4-77-13 0 0,1 0 0 0 0,0-1-1 0 0,1 1 1 0 0,0-1 0 0 0,1 1 0 0 0,0-1-1 0 0,1 0 1 0 0,1 0 0 0 0,-1-1 0 0 0,1 1-1 0 0,1-1 1 0 0,0 0 0 0 0,8 10-1 0 0,-9-14-24 0 0,1-1-1 0 0,-1 1 0 0 0,1-1 0 0 0,0 0 0 0 0,0 0 0 0 0,1-1 0 0 0,-1 0 0 0 0,1 0 0 0 0,0 0 0 0 0,0-1 1 0 0,0 0-1 0 0,1 0 0 0 0,-1-1 0 0 0,1 0 0 0 0,-1 0 0 0 0,1-1 0 0 0,0 0 0 0 0,-1-1 0 0 0,1 1 1 0 0,13-2-1 0 0,-5-1-35 0 0,-1-1 1 0 0,1-1 0 0 0,0 0 0 0 0,-1-1 0 0 0,0 0-1 0 0,0-2 1 0 0,-1 0 0 0 0,25-15 0 0 0,-6 0-119 0 0,-1-1 0 0 0,41-40 1 0 0,-51 42-17 0 0,0-1 0 0 0,-2-2 1 0 0,0 0-1 0 0,-2-1 1 0 0,28-49-1 0 0,-39 61 61 0 0,-1-1-1 0 0,0 0 1 0 0,0 0-1 0 0,-1-1 1 0 0,-1 1-1 0 0,-1-1 1 0 0,0 0-1 0 0,-1 0 1 0 0,0 0-1 0 0,-1-1 1 0 0,-1 1-1 0 0,-1 0 1 0 0,-4-27-1 0 0,5 42 75 0 0,1-1-1 0 0,-1 1 0 0 0,0-1 0 0 0,0 1 0 0 0,-1 0 0 0 0,1-1 0 0 0,0 1 0 0 0,0-1 0 0 0,0 1 0 0 0,0 0 1 0 0,0-1-1 0 0,0 1 0 0 0,0-1 0 0 0,-1 1 0 0 0,1 0 0 0 0,0-1 0 0 0,0 1 0 0 0,-1 0 0 0 0,1-1 0 0 0,0 1 1 0 0,0 0-1 0 0,-1-1 0 0 0,1 1 0 0 0,0 0 0 0 0,-1 0 0 0 0,1 0 0 0 0,-1-1 0 0 0,-4 10-152 0 0,-3 24 44 0 0,8-32 112 0 0,-46 165 186 0 0,30-119-84 0 0,3 0 0 0 0,-13 82-1 0 0,25-119-131 0 0,-1 7 33 0 0,1-1 1 0 0,1 21-1 0 0,0-33-108 0 0,1 0 1 0 0,-1 0-1 0 0,1 0 0 0 0,0 0 1 0 0,0 0-1 0 0,0 0 1 0 0,1 0-1 0 0,-1 0 0 0 0,1 0 1 0 0,0 0-1 0 0,0-1 0 0 0,0 1 1 0 0,5 5-1 0 0,0 0-940 0 0,-6-9 952 0 0,-1 1 1 0 0,0 0-1 0 0,1-1 1 0 0,-1 1 0 0 0,1 0-1 0 0,-1-1 1 0 0,1 1-1 0 0,-1-1 1 0 0,1 1-1 0 0,0-1 1 0 0,-1 1-1 0 0,1-1 1 0 0,-1 0-1 0 0,1 1 1 0 0,0-1 0 0 0,0 1-1 0 0,-1-1 1 0 0,1 0-1 0 0,0 0 1 0 0,0 0-1 0 0,-1 1 1 0 0,1-1-1 0 0,0 0 1 0 0,0 0-1 0 0,-1 0 1 0 0,1 0-1 0 0,0 0 1 0 0,1 0 0 0 0,7-3-1313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7.445"/>
    </inkml:context>
    <inkml:brush xml:id="br0">
      <inkml:brushProperty name="width" value="0.05" units="cm"/>
      <inkml:brushProperty name="height" value="0.05" units="cm"/>
    </inkml:brush>
  </inkml:definitions>
  <inkml:trace contextRef="#ctx0" brushRef="#br0">7 156 9705 0 0,'0'0'3'0'0,"0"0"-1"0"0,-1 0 1 0 0,1 0 0 0 0,0 0 0 0 0,-1 0-1 0 0,1 0 1 0 0,0 0 0 0 0,0 0-1 0 0,-1-1 1 0 0,1 1 0 0 0,0 0 0 0 0,0 0-1 0 0,-1 0 1 0 0,1 0 0 0 0,0-1-1 0 0,0 1 1 0 0,-1 0 0 0 0,1 0 0 0 0,0 0-1 0 0,0-1 1 0 0,0 1 0 0 0,0 0 0 0 0,-1 0-1 0 0,1-1 1 0 0,0 1 0 0 0,0 0-1 0 0,0 0 1 0 0,0-1 0 0 0,0 1 0 0 0,0 0-1 0 0,0-1 1 0 0,0 1 0 0 0,0 0 0 0 0,0-1-1 0 0,0 1 1 0 0,0 0 0 0 0,0 0-1 0 0,0-1 1 0 0,0 1 0 0 0,0 0 0 0 0,0-1-1 0 0,0 1 1 0 0,0 0 0 0 0,0 0-1 0 0,0-1 1 0 0,0 1 0 0 0,0 0 0 0 0,1-1-1 0 0,-1 1 1 0 0,0 0 0 0 0,1-1 0 0 0,-1 0 9 0 0,1 0 1 0 0,-1 0 0 0 0,1-1 0 0 0,0 1 0 0 0,0 0 0 0 0,-1 0 0 0 0,1 0 0 0 0,0 0 0 0 0,0 0 0 0 0,0 0-1 0 0,0 0 1 0 0,2-1 0 0 0,10-2 3 0 0,-1 0 0 0 0,1 1 1 0 0,0 0-1 0 0,1 1 0 0 0,-1 0 0 0 0,0 1 0 0 0,20 1 0 0 0,15-2-31 0 0,-28 1 21 0 0,7-1-14 0 0,-1-1-1 0 0,0-1 1 0 0,1-1-1 0 0,25-9 1 0 0,-49 13 57 0 0,0 0-1 0 0,0-1 1 0 0,-1 1 0 0 0,1-1 0 0 0,-1 0 0 0 0,1 0 0 0 0,-1 0 0 0 0,1 0 0 0 0,-1 0 0 0 0,0 0 0 0 0,0 0 0 0 0,0-1 0 0 0,0 1 0 0 0,0-1-1 0 0,1-3 1 0 0,-3 5 5 0 0,1 0 0 0 0,-1 0 0 0 0,1 0 0 0 0,-1 0 0 0 0,0 0 1 0 0,0 0-1 0 0,1 0 0 0 0,-1 0 0 0 0,0 0 0 0 0,0 0 0 0 0,0 0 0 0 0,0 0 0 0 0,0 0 0 0 0,0 0 0 0 0,0 0 0 0 0,-1 0 0 0 0,1 0 0 0 0,0 0 0 0 0,0 0 0 0 0,-1 0 0 0 0,1 0 0 0 0,-1 0 0 0 0,1 0 0 0 0,-1 0 0 0 0,1 0 0 0 0,-1 0 0 0 0,0 0 0 0 0,1 0 0 0 0,-1 0 0 0 0,0 1 0 0 0,0-1 0 0 0,0 0 0 0 0,1 1 0 0 0,-1-1 0 0 0,0 1 0 0 0,0-1 0 0 0,0 1 0 0 0,0-1 0 0 0,0 1 0 0 0,0-1 0 0 0,-2 1 0 0 0,0-2 164 0 0,0 1 0 0 0,0 0 0 0 0,-1 0 0 0 0,1 0 0 0 0,0 1 0 0 0,-1-1 1 0 0,1 1-1 0 0,0-1 0 0 0,-7 2 0 0 0,9-1-156 0 0,-1 1 1 0 0,1-1 0 0 0,-1 1 0 0 0,1 0 0 0 0,-1 0 0 0 0,1 0-1 0 0,-1 0 1 0 0,1 0 0 0 0,0 0 0 0 0,0 0 0 0 0,0 0-1 0 0,-1 0 1 0 0,1 1 0 0 0,0-1 0 0 0,0 0 0 0 0,1 1 0 0 0,-1-1-1 0 0,0 1 1 0 0,0-1 0 0 0,0 4 0 0 0,-19 39 210 0 0,2 0 0 0 0,2 2 0 0 0,-19 87 1 0 0,34-128-297 0 0,-2 23-389 0 0,3-27 350 0 0,0-1-1 0 0,0 1 1 0 0,0 0 0 0 0,0 0 0 0 0,0-1 0 0 0,0 1 0 0 0,0 0 0 0 0,0-1-1 0 0,0 1 1 0 0,0 0 0 0 0,0 0 0 0 0,0-1 0 0 0,0 1 0 0 0,1 0 0 0 0,-1-1 0 0 0,0 1-1 0 0,1 0 1 0 0,-1-1 0 0 0,0 1 0 0 0,1-1 0 0 0,-1 1 0 0 0,1-1 0 0 0,-1 1 0 0 0,1-1-1 0 0,-1 1 1 0 0,1-1 0 0 0,-1 1 0 0 0,1-1 0 0 0,0 1 0 0 0,0-1-44 0 0,-1 0 0 0 0,1 1 0 0 0,-1-1 0 0 0,1 0-1 0 0,-1 0 1 0 0,1 0 0 0 0,-1 0 0 0 0,1 1 0 0 0,-1-1 0 0 0,1 0 0 0 0,-1 1 0 0 0,0-1 0 0 0,1 0 0 0 0,-1 0 0 0 0,0 1 0 0 0,1-1 0 0 0,-1 1 0 0 0,0-1 0 0 0,1 0 0 0 0,-1 1-1 0 0,0 0 1 0 0,1-1 24 0 0,-1 1 0 0 0,0-1-1 0 0,0 0 1 0 0,1 1 0 0 0,-1-1-1 0 0,0 1 1 0 0,1-1 0 0 0,-1 0-1 0 0,0 1 1 0 0,1-1 0 0 0,-1 0-1 0 0,0 0 1 0 0,1 1-1 0 0,-1-1 1 0 0,1 0 0 0 0,-1 0-1 0 0,1 0 1 0 0,-1 1 0 0 0,0-1-1 0 0,1 0 1 0 0,-1 0 0 0 0,1 0-1 0 0,-1 0 1 0 0,1 0 0 0 0,-1 0-1 0 0,1 0 1 0 0,-1 0-1 0 0,1 0 1 0 0,-1 0 0 0 0,1 0-1 0 0,-1 0 1 0 0,1 0 0 0 0,-1-1-1 0 0,1 1 1 0 0,-1 0 0 0 0,0 0-1 0 0,1 0 1 0 0,-1-1 0 0 0,1 1-1 0 0,-1-1 1 0 0,9-1-1420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7.789"/>
    </inkml:context>
    <inkml:brush xml:id="br0">
      <inkml:brushProperty name="width" value="0.05" units="cm"/>
      <inkml:brushProperty name="height" value="0.05" units="cm"/>
    </inkml:brush>
  </inkml:definitions>
  <inkml:trace contextRef="#ctx0" brushRef="#br0">0 51 7581 0 0,'6'-18'100'0'0,"-4"15"27"0"0,-1-1-1 0 0,1 0 1 0 0,-1 0-1 0 0,0 1 1 0 0,-1-1-1 0 0,2-6 1 0 0,-1 19-221 0 0,1 0 1 0 0,0 0-1 0 0,1 0 1 0 0,0 0-1 0 0,0-1 1 0 0,1 1-1 0 0,8 13 1 0 0,6 17-1417 0 0,-12-23 569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48.470"/>
    </inkml:context>
    <inkml:brush xml:id="br0">
      <inkml:brushProperty name="width" value="0.05" units="cm"/>
      <inkml:brushProperty name="height" value="0.05" units="cm"/>
    </inkml:brush>
  </inkml:definitions>
  <inkml:trace contextRef="#ctx0" brushRef="#br0">114 123 7645 0 0,'40'17'529'0'0,"-40"-17"-495"0"0,0 0 0 0 0,0 0 0 0 0,1 0 0 0 0,-1 0 0 0 0,0 0 0 0 0,0 0 0 0 0,1 0 0 0 0,-1 0-1 0 0,0 0 1 0 0,0 0 0 0 0,1 0 0 0 0,-1 0 0 0 0,0 0 0 0 0,0 0 0 0 0,1 0 0 0 0,-1 0 0 0 0,0 0 0 0 0,0-1 0 0 0,0 1 0 0 0,1 0 0 0 0,-1 0 0 0 0,0 0 0 0 0,0 0 0 0 0,0 0-1 0 0,1-1 1 0 0,-1 1 0 0 0,0 0 0 0 0,0 0 0 0 0,0-1 0 0 0,0 1 0 0 0,1 0 0 0 0,-1 0 0 0 0,0 0 0 0 0,0-1 0 0 0,0 1 0 0 0,0 0 0 0 0,0 0 0 0 0,0-1 0 0 0,0 1-1 0 0,0 0 1 0 0,0 0 0 0 0,0-1 0 0 0,0 1 0 0 0,0 0 0 0 0,0-1 0 0 0,0 1 0 0 0,0 0 0 0 0,0 0 0 0 0,0-1 0 0 0,0 1 0 0 0,0 0 0 0 0,-1-1 0 0 0,-2-11 2350 0 0,2 10-2187 0 0,0 0 0 0 0,0 1 0 0 0,0-1 0 0 0,0 1-1 0 0,0-1 1 0 0,0 1 0 0 0,0 0 0 0 0,-1-1 0 0 0,1 1 0 0 0,0 0 0 0 0,-1 0-1 0 0,1 0 1 0 0,-1 0 0 0 0,1 0 0 0 0,-1 0 0 0 0,1 0 0 0 0,-1 0 0 0 0,0 1 0 0 0,1-1-1 0 0,-1 1 1 0 0,0-1 0 0 0,0 1 0 0 0,-2 0 0 0 0,1 0-108 0 0,1 1 0 0 0,0-1 0 0 0,0 1 1 0 0,0 0-1 0 0,0 0 0 0 0,0 0 0 0 0,0 0 0 0 0,0 1 0 0 0,0-1 0 0 0,0 0 1 0 0,1 1-1 0 0,-1-1 0 0 0,1 1 0 0 0,-1 0 0 0 0,1-1 0 0 0,-2 3 1 0 0,-6 10 48 0 0,1-1 0 0 0,0 1 0 0 0,-11 30 0 0 0,18-42-52 0 0,-7 18 63 0 0,0-1 0 0 0,2 1-1 0 0,0 0 1 0 0,1 1-1 0 0,1-1 1 0 0,-1 23 0 0 0,4-39-127 0 0,1-1 1 0 0,0 0-1 0 0,1 1 1 0 0,-1-1-1 0 0,1 0 0 0 0,-1 1 1 0 0,1-1-1 0 0,0 0 1 0 0,0 0-1 0 0,0 1 1 0 0,1-1-1 0 0,-1 0 1 0 0,1 0-1 0 0,0 0 1 0 0,-1-1-1 0 0,1 1 1 0 0,5 4-1 0 0,-5-5-18 0 0,1 0 0 0 0,0 0 0 0 0,0 0 0 0 0,0-1 0 0 0,0 1 0 0 0,0-1 0 0 0,1 0-1 0 0,-1 0 1 0 0,0 0 0 0 0,0 0 0 0 0,1-1 0 0 0,-1 1 0 0 0,1-1 0 0 0,5 0 0 0 0,2-1-126 0 0,1 0 1 0 0,-1-1 0 0 0,0 0 0 0 0,0-1 0 0 0,0 0 0 0 0,0-1-1 0 0,0-1 1 0 0,-1 1 0 0 0,12-8 0 0 0,-7 3-116 0 0,-1-1 0 0 0,0 0 0 0 0,0-1 1 0 0,-1 0-1 0 0,-1-1 0 0 0,18-21 0 0 0,-25 27 190 0 0,-1 0-1 0 0,0 1 1 0 0,-1-1 0 0 0,1 0-1 0 0,-1-1 1 0 0,0 1 0 0 0,0-1-1 0 0,-1 1 1 0 0,0-1-1 0 0,0 0 1 0 0,-1 0 0 0 0,0 0-1 0 0,0 0 1 0 0,0 0 0 0 0,-1 0-1 0 0,0 0 1 0 0,0 0 0 0 0,-3-14-1 0 0,-2 5 18 0 0,0 0 0 0 0,0 0-1 0 0,-2 1 1 0 0,-12-24-1 0 0,16 34 25 0 0,0 0 0 0 0,0 0 0 0 0,0 0-1 0 0,-1 1 1 0 0,0-1 0 0 0,0 1-1 0 0,0 0 1 0 0,0 0 0 0 0,-1 0 0 0 0,1 1-1 0 0,-1 0 1 0 0,0 0 0 0 0,0 0-1 0 0,0 0 1 0 0,-1 1 0 0 0,-10-4 0 0 0,14 6 8 0 0,0-1 0 0 0,-1 1 0 0 0,1 0 1 0 0,-1 0-1 0 0,1 0 0 0 0,0 0 0 0 0,-1 0 1 0 0,1 0-1 0 0,0 1 0 0 0,-1-1 1 0 0,1 1-1 0 0,0 0 0 0 0,-1 0 0 0 0,1 0 1 0 0,0 0-1 0 0,0 0 0 0 0,-3 2 1 0 0,2 0 18 0 0,0-1 0 0 0,0 1 1 0 0,0 0-1 0 0,0 0 1 0 0,0 1-1 0 0,1-1 0 0 0,-1 0 1 0 0,1 1-1 0 0,-2 5 1 0 0,0-1 41 0 0,1 0 1 0 0,0 1 0 0 0,0-1 0 0 0,1 1-1 0 0,1 0 1 0 0,-1-1 0 0 0,1 1 0 0 0,1 17-1 0 0,0-18-42 0 0,1 0-1 0 0,0 0 1 0 0,1 0 0 0 0,-1 0-1 0 0,2 0 1 0 0,-1 0-1 0 0,1-1 1 0 0,0 1-1 0 0,5 7 1 0 0,-6-12-15 0 0,0 0 0 0 0,0-1 1 0 0,0 0-1 0 0,0 1 0 0 0,0-1 0 0 0,0 0 0 0 0,1 0 1 0 0,-1 0-1 0 0,1 0 0 0 0,-1-1 0 0 0,1 1 0 0 0,-1-1 1 0 0,1 1-1 0 0,0-1 0 0 0,0 0 0 0 0,0 0 1 0 0,0 0-1 0 0,0-1 0 0 0,0 1 0 0 0,0-1 0 0 0,0 1 1 0 0,0-1-1 0 0,0 0 0 0 0,0 0 0 0 0,0-1 0 0 0,6 0 1 0 0,2-1-41 0 0,0-1 0 0 0,0 0 1 0 0,0-1-1 0 0,-1 0 0 0 0,0-1 0 0 0,1 0 1 0 0,11-8-1 0 0,6-7-227 0 0,27-25-1 0 0,-33 26 143 0 0,1 1-1 0 0,26-16 1 0 0,-45 32 106 0 0,0 0 1 0 0,-1 0 0 0 0,1 1-1 0 0,0-1 1 0 0,0 1 0 0 0,1-1-1 0 0,6 0 1 0 0,-10 2 10 0 0,0 0 0 0 0,1 0 0 0 0,-1 0 0 0 0,0 0 0 0 0,1 0 0 0 0,-1 0 0 0 0,0 1 0 0 0,0-1 0 0 0,1 0 0 0 0,-1 1-1 0 0,0-1 1 0 0,0 1 0 0 0,1-1 0 0 0,-1 1 0 0 0,0-1 0 0 0,0 1 0 0 0,0 0 0 0 0,0 0 0 0 0,0 0 0 0 0,0 0 0 0 0,0-1 0 0 0,0 1 0 0 0,0 0 0 0 0,0 1 0 0 0,-1-1 0 0 0,2 2 0 0 0,1 2 32 0 0,0 1 1 0 0,0-1-1 0 0,-1 1 0 0 0,0-1 1 0 0,0 1-1 0 0,-1 0 1 0 0,0 0-1 0 0,0 0 0 0 0,0 0 1 0 0,0 0-1 0 0,-1 0 0 0 0,0 0 1 0 0,0 0-1 0 0,-1 0 1 0 0,0 0-1 0 0,0 0 0 0 0,0 0 1 0 0,-1 0-1 0 0,0-1 1 0 0,-2 7-1 0 0,1-6-5 0 0,3-5-22 0 0,0 1 1 0 0,0-1-1 0 0,-1 0 0 0 0,1 0 0 0 0,-1 0 1 0 0,1 0-1 0 0,-1 0 0 0 0,1 1 0 0 0,-1-1 1 0 0,0 0-1 0 0,1 0 0 0 0,-1 0 0 0 0,0-1 0 0 0,0 1 1 0 0,0 0-1 0 0,0 0 0 0 0,0 0 0 0 0,-1 0 1 0 0,2-1 10 0 0,24-14-80 0 0,86-84-697 0 0,-109 97 761 0 0,-1 1 1 0 0,1-1 0 0 0,0 0-1 0 0,0 0 1 0 0,0 0-1 0 0,1 0 1 0 0,-1 1 0 0 0,0-1-1 0 0,0 1 1 0 0,0-1-1 0 0,0 1 1 0 0,1-1-1 0 0,-1 1 1 0 0,0-1 0 0 0,1 1-1 0 0,-1 0 1 0 0,0 0-1 0 0,0 0 1 0 0,1 0 0 0 0,-1 0-1 0 0,0 0 1 0 0,1 0-1 0 0,1 1 1 0 0,-2 0 27 0 0,0 0-1 0 0,0 0 1 0 0,0 0-1 0 0,-1 0 1 0 0,1 0-1 0 0,-1 1 1 0 0,1-1 0 0 0,-1 0-1 0 0,1 0 1 0 0,-1 1-1 0 0,0-1 1 0 0,1 0 0 0 0,-1 1-1 0 0,0-1 1 0 0,0 0-1 0 0,0 1 1 0 0,0-1-1 0 0,0 0 1 0 0,0 1 0 0 0,-1-1-1 0 0,1 0 1 0 0,0 1-1 0 0,-1 1 1 0 0,-5 24 422 0 0,2-7-278 0 0,0 1 0 0 0,-1 30 0 0 0,5-46-149 0 0,0-1 0 0 0,0 0-1 0 0,0 1 1 0 0,1-1 0 0 0,-1 0-1 0 0,1 1 1 0 0,0-1 0 0 0,0 0-1 0 0,1 0 1 0 0,-1 0 0 0 0,1 0 0 0 0,0 0-1 0 0,0 0 1 0 0,0 0 0 0 0,1-1-1 0 0,-1 1 1 0 0,7 5 0 0 0,-8-8-12 0 0,0 0 0 0 0,1-1 0 0 0,-1 1 0 0 0,0 0 0 0 0,1-1 0 0 0,-1 1 0 0 0,1-1 1 0 0,-1 0-1 0 0,1 1 0 0 0,-1-1 0 0 0,1 0 0 0 0,0 0 0 0 0,-1 0 0 0 0,1 0 0 0 0,-1 0 0 0 0,1 0 1 0 0,-1-1-1 0 0,1 1 0 0 0,-1 0 0 0 0,1-1 0 0 0,-1 1 0 0 0,1-1 0 0 0,-1 0 0 0 0,1 1 0 0 0,-1-1 0 0 0,2-1 1 0 0,7-5-97 0 0,0 1 1 0 0,14-13 0 0 0,-7 6-152 0 0,62-48-4203 0 0,-74 55 1793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51.338"/>
    </inkml:context>
    <inkml:brush xml:id="br0">
      <inkml:brushProperty name="width" value="0.05" units="cm"/>
      <inkml:brushProperty name="height" value="0.05" units="cm"/>
    </inkml:brush>
  </inkml:definitions>
  <inkml:trace contextRef="#ctx0" brushRef="#br0">721 153 6249 0 0,'0'0'24'0'0,"0"0"0"0"0,0 0 1 0 0,1 0-1 0 0,-1-1 0 0 0,0 1 1 0 0,0 0-1 0 0,0 0 0 0 0,0 0 1 0 0,1-1-1 0 0,-1 1 0 0 0,0 0 1 0 0,0 0-1 0 0,0 0 0 0 0,0-1 1 0 0,0 1-1 0 0,0 0 1 0 0,0 0-1 0 0,0-1 0 0 0,0 1 1 0 0,0 0-1 0 0,1 0 0 0 0,-1-1 1 0 0,0 1-1 0 0,0 0 0 0 0,-1 0 1 0 0,1-1-1 0 0,0 1 0 0 0,0 0 1 0 0,0 0-1 0 0,0-1 0 0 0,0 1 1 0 0,0 0-1 0 0,0 0 0 0 0,0 0 1 0 0,0-1-1 0 0,0 1 1 0 0,-1 0-1 0 0,1 0 0 0 0,0-1 1 0 0,0 1-1 0 0,0 0 0 0 0,0 0 1 0 0,-1 0-1 0 0,1 0 0 0 0,0 0 1 0 0,0-1-1 0 0,0 1 0 0 0,-1 0 1 0 0,1 0-1 0 0,0 0 0 0 0,0 0 1 0 0,-1 0-1 0 0,1 0 0 0 0,0 0 1 0 0,0 0-1 0 0,-1 0 1 0 0,0-1 15 0 0,1 1 0 0 0,-1 0 0 0 0,0-1 0 0 0,0 1 0 0 0,0-1 0 0 0,1 1 0 0 0,-1-1 0 0 0,0 1 0 0 0,0-1 0 0 0,1 0 0 0 0,-1 1 0 0 0,1-1 0 0 0,-1 0 0 0 0,1 1 0 0 0,-1-1 0 0 0,1 0 0 0 0,-1 0 0 0 0,1 0 0 0 0,-1 1 0 0 0,1-1 0 0 0,0 0 0 0 0,-1-2 0 0 0,0 1 19 0 0,0 0-1 0 0,0 0 1 0 0,0 0-1 0 0,0 0 1 0 0,-1 0-1 0 0,1 0 1 0 0,-1 0-1 0 0,0 1 1 0 0,1-1-1 0 0,-1 0 0 0 0,-4-2 1 0 0,-24-16 464 0 0,25 17-443 0 0,-13-9 101 0 0,-2 1-1 0 0,1 1 1 0 0,-1 0 0 0 0,-1 2-1 0 0,1 1 1 0 0,-24-6-1 0 0,32 11-125 0 0,-1 0 0 0 0,1 0-1 0 0,0 2 1 0 0,-1-1-1 0 0,1 2 1 0 0,-1 0 0 0 0,1 0-1 0 0,0 1 1 0 0,0 0 0 0 0,0 1-1 0 0,0 1 1 0 0,-15 6-1 0 0,8-1 55 0 0,0 0-1 0 0,1 2 0 0 0,0 0 1 0 0,1 1-1 0 0,0 0 0 0 0,1 1 1 0 0,0 1-1 0 0,1 1 0 0 0,-14 18 1 0 0,13-12 60 0 0,1 0 1 0 0,1 1-1 0 0,1 0 1 0 0,1 1 0 0 0,1 1-1 0 0,-16 49 1 0 0,22-55-65 0 0,1 0 0 0 0,0 1 0 0 0,1-1 0 0 0,1 1 0 0 0,1 0 0 0 0,1 0 1 0 0,0 0-1 0 0,1 0 0 0 0,8 36 0 0 0,-7-45-64 0 0,1 0-1 0 0,0 0 1 0 0,1-1 0 0 0,0 1-1 0 0,0-1 1 0 0,1 1-1 0 0,0-1 1 0 0,1-1 0 0 0,0 1-1 0 0,0-1 1 0 0,1 0 0 0 0,0-1-1 0 0,1 1 1 0 0,-1-1 0 0 0,1-1-1 0 0,1 1 1 0 0,-1-2 0 0 0,1 1-1 0 0,15 6 1 0 0,1-2-24 0 0,0-1 0 0 0,1-2-1 0 0,0 0 1 0 0,0-2 0 0 0,0-1 0 0 0,1-1 0 0 0,-1-1 0 0 0,30-2 0 0 0,-27-1-14 0 0,1-2 0 0 0,-1-1 1 0 0,1-1-1 0 0,-1-2 1 0 0,-1-1-1 0 0,1-1 1 0 0,28-13-1 0 0,-42 15-7 0 0,0-1 0 0 0,0 0 0 0 0,-1-1 0 0 0,0-1 0 0 0,-1 0 0 0 0,23-23 0 0 0,-29 26-27 0 0,-1-1 0 0 0,0 0 0 0 0,0 0 0 0 0,0-1 0 0 0,-1 0 0 0 0,-1 0 0 0 0,1 0 1 0 0,-2 0-1 0 0,1-1 0 0 0,-1 0 0 0 0,-1 0 0 0 0,3-16 0 0 0,-3 4-42 0 0,-2 0-1 0 0,0 0 1 0 0,-1 0-1 0 0,-2 0 1 0 0,0 0 0 0 0,-11-38-1 0 0,4 26 32 0 0,-2 1-1 0 0,-1 1 1 0 0,-26-48 0 0 0,36 74 35 0 0,-1-1 1 0 0,0 1 0 0 0,0 0 0 0 0,-1 0-1 0 0,0 1 1 0 0,0-1 0 0 0,-6-4 0 0 0,10 9 3 0 0,0 0-1 0 0,-1 0 1 0 0,1 0 0 0 0,-1 0 0 0 0,1 0 0 0 0,-1 1-1 0 0,0-1 1 0 0,1 0 0 0 0,-1 1 0 0 0,0 0 0 0 0,1-1-1 0 0,-1 1 1 0 0,0 0 0 0 0,1 0 0 0 0,-1 0 0 0 0,0 0-1 0 0,0 0 1 0 0,1 0 0 0 0,-1 0 0 0 0,0 1 0 0 0,1-1-1 0 0,-1 1 1 0 0,0-1 0 0 0,1 1 0 0 0,-1-1 0 0 0,1 1-1 0 0,-1 0 1 0 0,1 0 0 0 0,-1 0 0 0 0,1 0 0 0 0,-1 0-1 0 0,1 0 1 0 0,0 0 0 0 0,-2 3 0 0 0,-5 4 13 0 0,0 1 0 0 0,1 0 1 0 0,0 0-1 0 0,0 1 1 0 0,1-1-1 0 0,1 1 1 0 0,-1 1-1 0 0,2-1 0 0 0,-1 1 1 0 0,1 0-1 0 0,1 0 1 0 0,0 0-1 0 0,1 0 0 0 0,-2 19 1 0 0,6-27-6 0 0,1-7-264 0 0,2-8-575 0 0,-6 2-960 0 0,2 3 514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53.092"/>
    </inkml:context>
    <inkml:brush xml:id="br0">
      <inkml:brushProperty name="width" value="0.05" units="cm"/>
      <inkml:brushProperty name="height" value="0.05" units="cm"/>
    </inkml:brush>
  </inkml:definitions>
  <inkml:trace contextRef="#ctx0" brushRef="#br0">235 690 5909 0 0,'3'8'2212'0'0,"18"-22"3786"0"0,-11 9-6406 0 0,-10 4 412 0 0,1 1-1 0 0,0-1 1 0 0,0 1-1 0 0,0-1 1 0 0,-1 0-1 0 0,1 1 0 0 0,0-1 1 0 0,-1 0-1 0 0,1 1 1 0 0,-1-1-1 0 0,1 0 1 0 0,-1 0-1 0 0,1 0 1 0 0,-1 0-1 0 0,0 1 0 0 0,1-3 1 0 0,11-19-4 0 0,0 0 0 0 0,-2-1 0 0 0,-1-1 0 0 0,-1 0 0 0 0,-1 0 0 0 0,0-1 0 0 0,-2 1-1 0 0,-1-1 1 0 0,-2 0 0 0 0,1-32 0 0 0,-5 34 3 0 0,0-1 0 0 0,-2 1-1 0 0,0 0 1 0 0,-2 0 0 0 0,0 1 0 0 0,-2-1-1 0 0,0 1 1 0 0,-21-36 0 0 0,23 47-4 0 0,-1 1 0 0 0,-1 0 0 0 0,0 1-1 0 0,-16-16 1 0 0,19 21 1 0 0,-1-1 1 0 0,0 1-1 0 0,1 0 0 0 0,-1 0 0 0 0,-1 1 0 0 0,1 0 0 0 0,0 0 0 0 0,-1 0 0 0 0,-11-2 0 0 0,-14-2 13 0 0,10 1-23 0 0,0 2 0 0 0,0 1 0 0 0,-31-1 1 0 0,44 3 21 0 0,5 1 3 0 0,7 0 2 0 0,5 3-438 0 0,-8-2 298 0 0,1-1 0 0 0,-1 0 1 0 0,1 1-1 0 0,-1-1 0 0 0,0 0 1 0 0,1 1-1 0 0,-1-1 0 0 0,1 0 1 0 0,-1 0-1 0 0,1 1 0 0 0,0-1 1 0 0,-1 0-1 0 0,1 0 0 0 0,-1 0 1 0 0,1 0-1 0 0,-1 0 0 0 0,1 0 1 0 0,-1 0-1 0 0,1 0 0 0 0,0 0 1 0 0,-1 0-1 0 0,1 0 0 0 0,-1 0 1 0 0,2 0-1 0 0,11-5-1770 0 0,-7 4 704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53.530"/>
    </inkml:context>
    <inkml:brush xml:id="br0">
      <inkml:brushProperty name="width" value="0.05" units="cm"/>
      <inkml:brushProperty name="height" value="0.05" units="cm"/>
    </inkml:brush>
  </inkml:definitions>
  <inkml:trace contextRef="#ctx0" brushRef="#br0">163 6 7873 0 0,'14'-3'1360'0'0,"-13"2"-1240"0"0,0 1 0 0 0,0 0 1 0 0,0-1-1 0 0,0 1 0 0 0,0 0 1 0 0,0 0-1 0 0,0-1 1 0 0,0 1-1 0 0,0 0 0 0 0,0 0 1 0 0,0 0-1 0 0,0 0 0 0 0,0 0 1 0 0,0 1-1 0 0,0-1 1 0 0,0 0-1 0 0,0 0 0 0 0,0 1 1 0 0,0-1-1 0 0,1 1 0 0 0,-3-1-95 0 0,-1 0 1 0 0,1 0-1 0 0,-1 0 0 0 0,1 0 0 0 0,-1 0 0 0 0,1 1 0 0 0,-1-1 0 0 0,1 1 0 0 0,-1-1 0 0 0,1 1 0 0 0,0-1 0 0 0,-1 1 0 0 0,1 0 0 0 0,-3 1 1 0 0,-35 21 7 0 0,-15 7-13 0 0,41-25-26 0 0,5-2 4 0 0,0 0 1 0 0,0 0-1 0 0,0-1 1 0 0,0 0-1 0 0,-1-1 1 0 0,-10 1-1 0 0,19-2 40 0 0,28 33 71 0 0,-8-12 456 0 0,25 20-1 0 0,-31-29-400 0 0,0 1 1 0 0,-1 0-1 0 0,0 1 1 0 0,-1 0-1 0 0,18 27 1 0 0,-28-38-341 0 0,0 0-1 0 0,0 1 1 0 0,-1-1 0 0 0,1 1-1 0 0,-1 0 1 0 0,0 0 0 0 0,1-1-1 0 0,-2 1 1 0 0,1 0-1 0 0,0 0 1 0 0,-1 0 0 0 0,0 0-1 0 0,0 7 1 0 0,-2 4-982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55.362"/>
    </inkml:context>
    <inkml:brush xml:id="br0">
      <inkml:brushProperty name="width" value="0.05" units="cm"/>
      <inkml:brushProperty name="height" value="0.05" units="cm"/>
    </inkml:brush>
  </inkml:definitions>
  <inkml:trace contextRef="#ctx0" brushRef="#br0">766 183 6469 0 0,'0'-5'80'0'0,"1"0"1"0"0,-1 0 0 0 0,-1 0 0 0 0,1 0-1 0 0,-1 1 1 0 0,0-1 0 0 0,0 0-1 0 0,0 0 1 0 0,-1 1 0 0 0,-3-9 0 0 0,0 3 18 0 0,1 0 1 0 0,-2 1 0 0 0,-11-17-1 0 0,13 20 16 0 0,-1 0-1 0 0,-1 1 0 0 0,1 0 0 0 0,-1 0 1 0 0,1 0-1 0 0,-2 1 0 0 0,1 0 0 0 0,0 0 1 0 0,-1 0-1 0 0,1 1 0 0 0,-1 0 0 0 0,0 0 1 0 0,0 1-1 0 0,-1 0 0 0 0,1 0 0 0 0,0 1 1 0 0,-1 0-1 0 0,1 0 0 0 0,0 0 1 0 0,-1 1-1 0 0,1 0 0 0 0,-1 1 0 0 0,1 0 1 0 0,-1 0-1 0 0,1 0 0 0 0,-14 6 0 0 0,-22 6 124 0 0,1 1-1 0 0,-74 39 1 0 0,92-40-57 0 0,1 1 1 0 0,1 2-1 0 0,0 0 0 0 0,1 1 1 0 0,-36 39-1 0 0,35-32 66 0 0,2 2 0 0 0,1 0 0 0 0,1 1 1 0 0,-22 43-1 0 0,33-56-139 0 0,1 1 0 0 0,0-1 1 0 0,1 1-1 0 0,1 0 0 0 0,1 0 1 0 0,0 0-1 0 0,0 0 0 0 0,2 1 1 0 0,0-1-1 0 0,1 1 0 0 0,2 22 1 0 0,-1-25-49 0 0,2 1 1 0 0,-1-1-1 0 0,2 0 1 0 0,-1 0 0 0 0,2 0-1 0 0,0-1 1 0 0,0 1-1 0 0,1-1 1 0 0,1-1-1 0 0,0 1 1 0 0,1-1 0 0 0,0 0-1 0 0,0-1 1 0 0,1 0-1 0 0,0 0 1 0 0,1-1-1 0 0,0 0 1 0 0,14 9-1 0 0,-3-5-55 0 0,0-1 0 0 0,1-1-1 0 0,0-1 1 0 0,1-1 0 0 0,0-1-1 0 0,0-1 1 0 0,1-1-1 0 0,0-1 1 0 0,0-1 0 0 0,0-1-1 0 0,0-1 1 0 0,1-2 0 0 0,24-1-1 0 0,-10-2-1 0 0,-1-2 1 0 0,0-1-1 0 0,0-2 0 0 0,-1-2 0 0 0,0-1 1 0 0,-1-2-1 0 0,56-28 0 0 0,-70 29 5 0 0,0-1-1 0 0,0-1 0 0 0,23-20 1 0 0,-35 25-11 0 0,0 0 0 0 0,0-1 0 0 0,-1 0 0 0 0,0-1 0 0 0,-1 0 0 0 0,0 0 0 0 0,10-21 0 0 0,-11 17-24 0 0,0 0 0 0 0,-1 0-1 0 0,-1 0 1 0 0,0-1 0 0 0,-1 0 0 0 0,0 0-1 0 0,-2 0 1 0 0,0-1 0 0 0,-1 1 0 0 0,0-1 0 0 0,-1 1-1 0 0,-1 0 1 0 0,-4-22 0 0 0,1 22-12 0 0,0-1 0 0 0,-1 0 0 0 0,0 1 0 0 0,-2 0 0 0 0,0 0 0 0 0,-1 1 0 0 0,-13-21 1 0 0,16 29 30 0 0,0 2 1 0 0,1-1-1 0 0,-2 0 1 0 0,1 1-1 0 0,-1 0 1 0 0,0 0-1 0 0,0 1 1 0 0,0 0-1 0 0,-1 0 0 0 0,1 0 1 0 0,-1 1-1 0 0,0 0 1 0 0,0 0-1 0 0,0 0 1 0 0,0 1-1 0 0,-1 0 1 0 0,1 1-1 0 0,-1 0 1 0 0,-10-1-1 0 0,3 2-11 0 0,-1 0-1 0 0,1 0 1 0 0,-1 2-1 0 0,1 0 1 0 0,0 0-1 0 0,-28 10 1 0 0,42-12 43 0 0,-15 3-1693 0 0,15-3 1578 0 0,1 0 1 0 0,-1 0-1 0 0,1-1 0 0 0,0 1 0 0 0,-1 0 0 0 0,1-1 0 0 0,0 1 1 0 0,-1-1-1 0 0,1 1 0 0 0,0 0 0 0 0,0-1 0 0 0,-1 1 0 0 0,1-1 1 0 0,0 1-1 0 0,0-1 0 0 0,0 1 0 0 0,-1-1 0 0 0,1 1 0 0 0,0-1 1 0 0,0 1-1 0 0,0-1 0 0 0,0 1 0 0 0,0-1 0 0 0,0 1 0 0 0,0-1 1 0 0,0 1-1 0 0,0-1 0 0 0,0 1 0 0 0,1-1 0 0 0,-1 1 0 0 0,0-1 0 0 0,0 1 1 0 0,0-1-1 0 0,1 1 0 0 0,-1 0 0 0 0,0-1 0 0 0,0 1 0 0 0,1-1 1 0 0,2-5-950 0 0,0 0-153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56.171"/>
    </inkml:context>
    <inkml:brush xml:id="br0">
      <inkml:brushProperty name="width" value="0.05" units="cm"/>
      <inkml:brushProperty name="height" value="0.05" units="cm"/>
    </inkml:brush>
  </inkml:definitions>
  <inkml:trace contextRef="#ctx0" brushRef="#br0">143 1843 7101 0 0,'-3'-9'43'0'0,"3"9"-15"0"0,0 0 0 0 0,-1 0 0 0 0,1 0 1 0 0,0-1-1 0 0,0 1 0 0 0,0 0 0 0 0,0 0 1 0 0,0-1-1 0 0,0 1 0 0 0,-1 0 0 0 0,1 0 1 0 0,0-1-1 0 0,0 1 0 0 0,0 0 0 0 0,0 0 1 0 0,0-1-1 0 0,0 1 0 0 0,0 0 0 0 0,0 0 1 0 0,0-1-1 0 0,0 1 0 0 0,0 0 0 0 0,0 0 1 0 0,0-1-1 0 0,0 1 0 0 0,1 0 0 0 0,-1 0 1 0 0,0-1-1 0 0,0 1 0 0 0,0 0 0 0 0,0 0 1 0 0,0-1-1 0 0,0 1 0 0 0,1 0 0 0 0,-1 0 1 0 0,0 0-1 0 0,0-1 0 0 0,0 1 0 0 0,1 0 1 0 0,-1 0-1 0 0,0 0 0 0 0,0 0 1 0 0,1-1-1 0 0,-5 1 1568 0 0,2 0-919 0 0,9 1 458 0 0,-5-3-1025 0 0,0 1 0 0 0,-1-1 0 0 0,1 1-1 0 0,-1-1 1 0 0,1 0 0 0 0,-1 0 0 0 0,1 0 0 0 0,-1 0 0 0 0,0 0-1 0 0,0 0 1 0 0,0 0 0 0 0,1-3 0 0 0,5-8 150 0 0,47-77 759 0 0,-32 52-710 0 0,27-37 0 0 0,-38 61-282 0 0,-1-2-1 0 0,-1 1 1 0 0,-1-1-1 0 0,0-1 1 0 0,-1 1-1 0 0,-1-1 1 0 0,0 0-1 0 0,-1-1 1 0 0,-1 0-1 0 0,2-20 1 0 0,-2-19-50 0 0,-5-108 1 0 0,1-26-24 0 0,5 116 56 0 0,7-51-32 0 0,-10 108 23 0 0,-1-1-1 0 0,0 0 1 0 0,-1 0 0 0 0,-1 0 0 0 0,-1 0 0 0 0,-1 0 0 0 0,-9-34-1 0 0,-3-5-17 0 0,-3 0-1 0 0,-3 2 0 0 0,-2 0 0 0 0,-32-56 1 0 0,44 97 5 0 0,1 2-1 0 0,-1-1 1 0 0,-1 1 0 0 0,-1 1 0 0 0,0 0 0 0 0,-18-12-1 0 0,15 10 7 0 0,-5-3 9 0 0,0 1 0 0 0,-2 0 0 0 0,-42-22 0 0 0,65 38-1 0 0,0 0 0 0 0,0 0 0 0 0,0 0 0 0 0,0 0 0 0 0,0 0 0 0 0,0 0 0 0 0,0 0 0 0 0,0 0 0 0 0,0 0 0 0 0,0 0 0 0 0,0 0 0 0 0,0 0 0 0 0,0 0 0 0 0,0 0 0 0 0,0 0 0 0 0,0 0 0 0 0,0 0 1 0 0,0-1-1 0 0,0 1 0 0 0,0 0 0 0 0,0 0 0 0 0,0 0 0 0 0,0 0 0 0 0,0 0 0 0 0,0 0 0 0 0,0 0 0 0 0,0 0 0 0 0,0 0 0 0 0,0 0 0 0 0,0 0 0 0 0,0 0 0 0 0,0 0 0 0 0,0 0 0 0 0,0 0 0 0 0,0 0 0 0 0,0 0 0 0 0,0 0 0 0 0,0-1 0 0 0,0 1 0 0 0,0 0 1 0 0,0 0-1 0 0,0 0 0 0 0,0 0 0 0 0,0 0 0 0 0,0 0 0 0 0,0 0 0 0 0,0 0 0 0 0,-1 0 0 0 0,12 0-186 0 0,-7 0-249 0 0,0 0 1 0 0,0 0 0 0 0,0 0 0 0 0,0 0 0 0 0,0-1 0 0 0,0 0 0 0 0,0 0 0 0 0,-1 0-1 0 0,1 0 1 0 0,0 0 0 0 0,0-1 0 0 0,4-2 0 0 0,5-10-1564 0 0,-6 6 804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56.590"/>
    </inkml:context>
    <inkml:brush xml:id="br0">
      <inkml:brushProperty name="width" value="0.05" units="cm"/>
      <inkml:brushProperty name="height" value="0.05" units="cm"/>
    </inkml:brush>
  </inkml:definitions>
  <inkml:trace contextRef="#ctx0" brushRef="#br0">175 0 6597 0 0,'1'1'115'0'0,"-1"-1"1"0"0,1 1 0 0 0,-1-1 0 0 0,1 0 0 0 0,0 0 0 0 0,-1 1 0 0 0,1-1 0 0 0,-1 0 0 0 0,1 0-1 0 0,-1 1 1 0 0,1-1 0 0 0,0 0 0 0 0,-1 0 0 0 0,1 0 0 0 0,0 0 0 0 0,-1 0 0 0 0,1 0-1 0 0,-1 0 1 0 0,1 0 0 0 0,0 0 0 0 0,-1-1 0 0 0,1 1 0 0 0,-1 0 0 0 0,1 0 0 0 0,0 0-1 0 0,-1-1 1 0 0,1 1 0 0 0,-1 0 0 0 0,1-1 0 0 0,-29 3 670 0 0,9-1-789 0 0,-1 1-1 0 0,1 1 1 0 0,-34 9-1 0 0,11-3 13 0 0,32-7-23 0 0,8-2 14 0 0,5-1 4 0 0,1 3 6 0 0,0 0-1 0 0,0 0 1 0 0,0 1-1 0 0,-1-1 1 0 0,1 1-1 0 0,-1 0 1 0 0,5 5-1 0 0,-2-3 51 0 0,3 2 78 0 0,-1 1 0 0 0,-1 0 0 0 0,0 1 0 0 0,0 0 0 0 0,0 0 0 0 0,-1 0 0 0 0,0 1 0 0 0,-1-1 0 0 0,4 12 1 0 0,-2-4-109 0 0,-1 0 1 0 0,-1 1-1 0 0,-1-1 1 0 0,5 32-1 0 0,-6-19-1923 0 0,-2-21 766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58.226"/>
    </inkml:context>
    <inkml:brush xml:id="br0">
      <inkml:brushProperty name="width" value="0.05" units="cm"/>
      <inkml:brushProperty name="height" value="0.05" units="cm"/>
    </inkml:brush>
  </inkml:definitions>
  <inkml:trace contextRef="#ctx0" brushRef="#br0">867 204 7873 0 0,'-2'-5'60'0'0,"0"-1"0"0"0,0 1 0 0 0,-1-1 1 0 0,0 1-1 0 0,0 0 0 0 0,0 0 0 0 0,-7-7 1 0 0,-6-11 292 0 0,-4-12 115 0 0,14 23-265 0 0,0 1-1 0 0,0 0 0 0 0,-1 0 0 0 0,-11-12 0 0 0,15 21-123 0 0,0-1 0 0 0,0 0 0 0 0,1 1-1 0 0,-2 0 1 0 0,1 0 0 0 0,0 0 0 0 0,0 0-1 0 0,-1 0 1 0 0,1 0 0 0 0,-1 1 0 0 0,1 0-1 0 0,-1 0 1 0 0,0 0 0 0 0,1 0 0 0 0,-1 0-1 0 0,0 1 1 0 0,0 0 0 0 0,-7 0 0 0 0,-11 3 227 0 0,-1 1 0 0 0,1 1 0 0 0,-40 15 0 0 0,24-8-81 0 0,-35 14 284 0 0,0 3 0 0 0,-125 70 1 0 0,182-90-427 0 0,1 1 1 0 0,-1 0-1 0 0,2 1 1 0 0,-1 1-1 0 0,2 0 1 0 0,0 1-1 0 0,-12 15 1 0 0,19-21-27 0 0,0 1 1 0 0,1 0-1 0 0,0 1 0 0 0,1-1 1 0 0,0 1-1 0 0,0 0 1 0 0,1 0-1 0 0,0 0 1 0 0,0 1-1 0 0,1-1 0 0 0,0 1 1 0 0,1-1-1 0 0,0 1 1 0 0,1 0-1 0 0,0 10 0 0 0,1-7-11 0 0,1 1 0 0 0,0-1 0 0 0,1 0 0 0 0,0 0 0 0 0,1-1-1 0 0,0 1 1 0 0,1-1 0 0 0,1 0 0 0 0,0 0 0 0 0,15 22 0 0 0,-18-31-40 0 0,0 1 0 0 0,1-1 0 0 0,0 1 0 0 0,-1-1 1 0 0,1 0-1 0 0,0 0 0 0 0,1-1 0 0 0,-1 1 0 0 0,0-1 1 0 0,1 0-1 0 0,0 0 0 0 0,-1 0 0 0 0,1-1 0 0 0,5 2 1 0 0,7 0 8 0 0,-1-1 1 0 0,32 1 0 0 0,-38-2-9 0 0,90 1-35 0 0,125-12 1 0 0,-198 5 21 0 0,-1 0 1 0 0,-1-1 0 0 0,1-2-1 0 0,-1-1 1 0 0,45-22 0 0 0,-39 15 5 0 0,-1-2-1 0 0,0-2 1 0 0,-2 0 0 0 0,27-25 0 0 0,-45 35-36 0 0,0 1 1 0 0,0-2-1 0 0,-1 1 0 0 0,-1-1 1 0 0,0-1-1 0 0,0 1 0 0 0,-1-2 0 0 0,-1 1 1 0 0,8-19-1 0 0,-11 21 19 0 0,0 0-1 0 0,-1 0 1 0 0,0 0 0 0 0,-1 0-1 0 0,0 0 1 0 0,0 0-1 0 0,-1 0 1 0 0,0 0 0 0 0,-1 0-1 0 0,0 0 1 0 0,-1 0 0 0 0,0 0-1 0 0,-6-17 1 0 0,4 17 6 0 0,0 1 0 0 0,0 0 0 0 0,-1 0 0 0 0,0 0 0 0 0,-1 1 0 0 0,0 0 0 0 0,0 0 0 0 0,-1 0 0 0 0,0 1 0 0 0,-14-12 0 0 0,17 16-1 0 0,-1-1 0 0 0,0 1 0 0 0,1 0 1 0 0,-2 0-1 0 0,1 1 0 0 0,0-1 0 0 0,0 1 1 0 0,-1 0-1 0 0,1 1 0 0 0,-1-1 0 0 0,1 1 1 0 0,-1 0-1 0 0,0 1 0 0 0,0-1 0 0 0,1 1 1 0 0,-1 0-1 0 0,0 1 0 0 0,0-1 0 0 0,1 1 1 0 0,-9 2-1 0 0,11-2-90 0 0,0 1 0 0 0,0-1 1 0 0,1 0-1 0 0,-1 1 0 0 0,1-1 1 0 0,-1 1-1 0 0,1 0 0 0 0,0 0 0 0 0,0 0 1 0 0,-1 0-1 0 0,1 0 0 0 0,-2 4 1 0 0,-4 1-1299 0 0,-2 0-766 0 0,10-6 2083 0 0,0-1 0 0 0,0 0 0 0 0,0 1 0 0 0,0-1 0 0 0,0 0 0 0 0,0 1 0 0 0,0-1-1 0 0,0 0 1 0 0,0 1 0 0 0,0-1 0 0 0,0 1 0 0 0,0-1 0 0 0,0 0 0 0 0,0 1-1 0 0,0-1 1 0 0,0 0 0 0 0,1 1 0 0 0,-1-1 0 0 0,0 0 0 0 0,0 1 0 0 0,0-1 0 0 0,0 0-1 0 0,1 1 1 0 0,-1-1 0 0 0,0 0 0 0 0,0 0 0 0 0,1 1 0 0 0,-1-1 0 0 0,0 0-1 0 0,1 0 1 0 0,-1 0 0 0 0,1 1 0 0 0,1 2-984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3.170"/>
    </inkml:context>
    <inkml:brush xml:id="br0">
      <inkml:brushProperty name="width" value="0.05" units="cm"/>
      <inkml:brushProperty name="height" value="0.05" units="cm"/>
    </inkml:brush>
  </inkml:definitions>
  <inkml:trace contextRef="#ctx0" brushRef="#br0">107 69 9945 0 0,'-16'9'189'0'0,"12"-7"-22"0"0,1-1 0 0 0,-1 1 0 0 0,1 1 0 0 0,0-1 0 0 0,0 0 0 0 0,0 1 0 0 0,0-1 0 0 0,0 1 0 0 0,0 0 0 0 0,-3 5 0 0 0,4-5 13 0 0,-1 0-53 0 0,1 1 1 0 0,0-1 0 0 0,0 1 0 0 0,0-1 0 0 0,0 1 0 0 0,0 0 0 0 0,0 4 0 0 0,2-8-119 0 0,-1 1 0 0 0,1-1 0 0 0,0 1 0 0 0,0-1 0 0 0,0 1 0 0 0,0-1 1 0 0,0 0-1 0 0,1 1 0 0 0,-1-1 0 0 0,0 1 0 0 0,0-1 0 0 0,0 1 0 0 0,0-1 0 0 0,0 1 1 0 0,0-1-1 0 0,1 0 0 0 0,-1 1 0 0 0,0-1 0 0 0,0 0 0 0 0,1 1 0 0 0,-1-1 0 0 0,0 0 1 0 0,1 1-1 0 0,-1-1 0 0 0,0 0 0 0 0,1 1 0 0 0,1 0 2 0 0,0-1 0 0 0,-1 1 0 0 0,1-1 0 0 0,0 1-1 0 0,-1-1 1 0 0,1 0 0 0 0,0 0 0 0 0,-1 0 0 0 0,1 0 0 0 0,0 0 0 0 0,2 0 0 0 0,10-1-4 0 0,-1-1 1 0 0,1-1 0 0 0,-1 0 0 0 0,1-1 0 0 0,19-8 0 0 0,-26 9-11 0 0,0 0 1 0 0,0-1 0 0 0,-1 1 0 0 0,1-2 0 0 0,-1 1-1 0 0,0-1 1 0 0,-1 0 0 0 0,1 0 0 0 0,-1 0 0 0 0,0-1-1 0 0,8-11 1 0 0,-12 15 4 0 0,0 0 0 0 0,0 1 0 0 0,-1-1 0 0 0,1 0 0 0 0,-1 0 0 0 0,1 0 0 0 0,-1 0 1 0 0,0 0-1 0 0,0 0 0 0 0,0 0 0 0 0,0 0 0 0 0,0 0 0 0 0,0 0 0 0 0,0 0 0 0 0,-1 0 0 0 0,1 0 0 0 0,-1 0 0 0 0,1 0 0 0 0,-1 0 0 0 0,0 0 0 0 0,0 1 0 0 0,0-1 0 0 0,0 0 0 0 0,-2-2 0 0 0,2 2-6 0 0,0 1-1 0 0,0 0 0 0 0,0-1 1 0 0,0 1-1 0 0,0 0 1 0 0,-1 0-1 0 0,1 0 1 0 0,0 0-1 0 0,-1 0 0 0 0,1 0 1 0 0,-1 0-1 0 0,1 0 1 0 0,-1 1-1 0 0,1-1 1 0 0,-1 1-1 0 0,0-1 1 0 0,1 1-1 0 0,-1-1 0 0 0,1 1 1 0 0,-1 0-1 0 0,0 0 1 0 0,0 0-1 0 0,1 0 1 0 0,-1 0-1 0 0,0 0 0 0 0,1 0 1 0 0,-1 1-1 0 0,0-1 1 0 0,-2 2-1 0 0,-7 3-8 0 0,1 1 0 0 0,0 0-1 0 0,1 0 1 0 0,-1 1 0 0 0,1 0-1 0 0,0 1 1 0 0,1 0 0 0 0,0 1 0 0 0,0-1-1 0 0,1 2 1 0 0,-9 13 0 0 0,1 2 29 0 0,1 2 1 0 0,1 0 0 0 0,-12 35 0 0 0,23-56-101 0 0,1 0 1 0 0,-1 0-1 0 0,1 0 1 0 0,0 0-1 0 0,1 0 1 0 0,-1 0-1 0 0,1 0 1 0 0,0 1-1 0 0,1-1 1 0 0,0 0-1 0 0,0 0 1 0 0,0 0-1 0 0,3 9 1 0 0,-3-13-43 0 0,0 0 1 0 0,0 1-1 0 0,0-1 1 0 0,0 0-1 0 0,0 0 1 0 0,1 0-1 0 0,-1 0 0 0 0,1 0 1 0 0,-1 0-1 0 0,1 0 1 0 0,0 0-1 0 0,0-1 1 0 0,0 1-1 0 0,0-1 1 0 0,0 1-1 0 0,0-1 1 0 0,0 0-1 0 0,0 0 0 0 0,0 0 1 0 0,1 0-1 0 0,-1 0 1 0 0,0 0-1 0 0,1-1 1 0 0,-1 1-1 0 0,1-1 1 0 0,-1 0-1 0 0,1 1 0 0 0,-1-1 1 0 0,0 0-1 0 0,1-1 1 0 0,-1 1-1 0 0,1 0 1 0 0,-1-1-1 0 0,1 1 1 0 0,3-2-1 0 0,10-5-981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59.052"/>
    </inkml:context>
    <inkml:brush xml:id="br0">
      <inkml:brushProperty name="width" value="0.05" units="cm"/>
      <inkml:brushProperty name="height" value="0.05" units="cm"/>
    </inkml:brush>
  </inkml:definitions>
  <inkml:trace contextRef="#ctx0" brushRef="#br0">4 2487 7357 0 0,'-4'8'607'0'0,"5"-5"54"0"0,4-6 354 0 0,-1 1-737 0 0,0 1 1 0 0,1 0-1 0 0,-1-1 1 0 0,0 1-1 0 0,0 1 1 0 0,0-1-1 0 0,1 1 1 0 0,-1 0 0 0 0,6 0-1 0 0,27-4 572 0 0,-23 0-675 0 0,-1 0 0 0 0,-1-1 0 0 0,1-1 0 0 0,-1 0 0 0 0,0-1 0 0 0,0 0-1 0 0,15-12 1 0 0,-7 1 121 0 0,0 0 0 0 0,32-40-1 0 0,-6 4-22 0 0,72-66-1 0 0,-79 81-287 0 0,-2-1 1 0 0,-1-3-1 0 0,-2-1 0 0 0,-3-1 0 0 0,-1-2 1 0 0,46-97-1 0 0,-63 113 15 0 0,0-2 1 0 0,-2 0-1 0 0,-2 0 1 0 0,10-64-1 0 0,-13 38-23 0 0,-2-118 0 0 0,-8 77 2 0 0,-5 1-1 0 0,-23-102 1 0 0,24 168 19 0 0,-2 0 1 0 0,-20-47-1 0 0,-38-61-54 0 0,36 79 54 0 0,-59-99 41 0 0,80 141-22 0 0,-16-36-1 0 0,18 34-29 0 0,-21-33 1 0 0,19 36 28 0 0,-2 0 1 0 0,0 1-1 0 0,-1 1 1 0 0,-30-29-1 0 0,39 42-3 0 0,0 0-1 0 0,1 0 0 0 0,-1 0 1 0 0,1-1-1 0 0,0 1 0 0 0,0-1 1 0 0,1 0-1 0 0,-1-1 0 0 0,1 1 0 0 0,0 0 1 0 0,0-1-1 0 0,1 0 0 0 0,0 0 1 0 0,0 0-1 0 0,0 1 0 0 0,1-2 1 0 0,-2-7-1 0 0,5 6-247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59.410"/>
    </inkml:context>
    <inkml:brush xml:id="br0">
      <inkml:brushProperty name="width" value="0.05" units="cm"/>
      <inkml:brushProperty name="height" value="0.05" units="cm"/>
    </inkml:brush>
  </inkml:definitions>
  <inkml:trace contextRef="#ctx0" brushRef="#br0">12 38 6565 0 0,'0'0'545'0'0,"10"-4"-360"0"0,34-11 45 0 0,-34 11 1286 0 0,-9 4-1498 0 0,-1 0 0 0 0,1 0-1 0 0,-1 0 1 0 0,1 0-1 0 0,0 0 1 0 0,-1 0-1 0 0,1 0 1 0 0,-1 0-1 0 0,1-1 1 0 0,-1 1-1 0 0,0 0 1 0 0,1 0 0 0 0,-1 0-1 0 0,1-1 1 0 0,-1 1-1 0 0,1 0 1 0 0,-1-1-1 0 0,1 1 1 0 0,-1 0-1 0 0,0-1 1 0 0,1 1-1 0 0,-1 0 1 0 0,0-1 0 0 0,1 1-1 0 0,-1-1 1 0 0,0 1-1 0 0,0-1 1 0 0,0 1-1 0 0,1-1 1 0 0,-1 1-1 0 0,0-2 1 0 0,-63-3 333 0 0,60 11-242 0 0,0 0-77 0 0,1-3-18 0 0,1-1 0 0 0,0 1-1 0 0,-1-1 1 0 0,1 1 0 0 0,0 0 0 0 0,1 0 0 0 0,-1 0-1 0 0,0-1 1 0 0,1 1 0 0 0,0 0 0 0 0,0 3-1 0 0,-2 3 11 0 0,-1 9 55 0 0,0 0 0 0 0,2 0 1 0 0,0 29-1 0 0,3-31-37 0 0,1-1 1 0 0,0 0-1 0 0,1 0 1 0 0,1 0-1 0 0,0 0 1 0 0,1-1-1 0 0,1 1 1 0 0,0-2-1 0 0,1 1 1 0 0,0-1-1 0 0,1 0 1 0 0,21 22-1 0 0,-2 6-1483 0 0,-18-28 390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00.583"/>
    </inkml:context>
    <inkml:brush xml:id="br0">
      <inkml:brushProperty name="width" value="0.05" units="cm"/>
      <inkml:brushProperty name="height" value="0.05" units="cm"/>
    </inkml:brush>
  </inkml:definitions>
  <inkml:trace contextRef="#ctx0" brushRef="#br0">24 68 7681 0 0,'0'0'-123'0'0,"-4"3"281"0"0,-16 10 1186 0 0,28-9-984 0 0,-5-3-318 0 0,2 2 14 0 0,0-1 0 0 0,-1 1 0 0 0,1-1-1 0 0,0-1 1 0 0,0 1 0 0 0,0-1 0 0 0,1 0 0 0 0,-1 0 0 0 0,0 0-1 0 0,10-1 1 0 0,534-52 2083 0 0,-421 37-1693 0 0,-21 0-154 0 0,-34 4 184 0 0,100-2 0 0 0,-211 40-735 0 0,3-12-1735 0 0,23-11 827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02.098"/>
    </inkml:context>
    <inkml:brush xml:id="br0">
      <inkml:brushProperty name="width" value="0.05" units="cm"/>
      <inkml:brushProperty name="height" value="0.05" units="cm"/>
    </inkml:brush>
  </inkml:definitions>
  <inkml:trace contextRef="#ctx0" brushRef="#br0">98 53 6657 0 0,'-29'0'362'0'0,"-39"1"6948"0"0,135-4-7124 0 0,216-13-16 0 0,-67 6 161 0 0,830-9 2346 0 0,-905 16-1798 0 0,-331 0-2021 0 0,183 3 291 0 0,-1 1 0 0 0,0 0-1 0 0,1 1 1 0 0,-9 2 0 0 0,1 1-1162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02.753"/>
    </inkml:context>
    <inkml:brush xml:id="br0">
      <inkml:brushProperty name="width" value="0.05" units="cm"/>
      <inkml:brushProperty name="height" value="0.05" units="cm"/>
    </inkml:brush>
  </inkml:definitions>
  <inkml:trace contextRef="#ctx0" brushRef="#br0">0 86 6689 0 0,'39'-3'1178'0'0,"59"-12"0"0"0,-10 0-787 0 0,20 4-251 0 0,-49 5-480 0 0,108-22 0 0 0,-155 22-481 0 0,-9 4 203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03.862"/>
    </inkml:context>
    <inkml:brush xml:id="br0">
      <inkml:brushProperty name="width" value="0.05" units="cm"/>
      <inkml:brushProperty name="height" value="0.05" units="cm"/>
    </inkml:brush>
  </inkml:definitions>
  <inkml:trace contextRef="#ctx0" brushRef="#br0">97 67 8229 0 0,'-17'12'-249'0'0,"16"-11"283"0"0,1-1 0 0 0,-1 0 0 0 0,0 0-1 0 0,1 1 1 0 0,-1-1 0 0 0,0 0 0 0 0,1 0 0 0 0,-1 0-1 0 0,0 0 1 0 0,1 0 0 0 0,-1 0 0 0 0,0 0-1 0 0,1 0 1 0 0,-1 0 0 0 0,1 0 0 0 0,-1 0-1 0 0,0 0 1 0 0,1 0 0 0 0,-1-1 0 0 0,0 1 0 0 0,1 0-1 0 0,-1 0 1 0 0,1-1 0 0 0,-1 1 0 0 0,0 0-1 0 0,1-1 1 0 0,-1 1 0 0 0,1-1 0 0 0,-1 0-1 0 0,1 1-14 0 0,0 0 0 0 0,0-1 0 0 0,0 1 0 0 0,0 0 0 0 0,0 0 0 0 0,0 0-1 0 0,0-1 1 0 0,0 1 0 0 0,0 0 0 0 0,0 0 0 0 0,0-1 0 0 0,0 1-1 0 0,0 0 1 0 0,0 0 0 0 0,0-1 0 0 0,0 1 0 0 0,0 0 0 0 0,0 0 0 0 0,0 0-1 0 0,1-1 1 0 0,-1 1 0 0 0,0 0 0 0 0,0 0 0 0 0,0 0 0 0 0,0-1-1 0 0,1 1 1 0 0,-1 0 0 0 0,0 0 0 0 0,0 0 0 0 0,0 0 0 0 0,1 0-1 0 0,-1-1 1 0 0,0 1 0 0 0,0 0 0 0 0,1 0 0 0 0,-1 0 0 0 0,0 0 0 0 0,0 0-1 0 0,0 0 1 0 0,1 0 0 0 0,-1 0 0 0 0,0 0 0 0 0,0 0 0 0 0,1 0-1 0 0,16-4 47 0 0,-14 4 4 0 0,112-20 666 0 0,175-9-1 0 0,-178 21-398 0 0,-90 4-250 0 0,-17 3-59 0 0,0 0 0 0 0,0 1 0 0 0,0-1 0 0 0,0 1 0 0 0,0 0 1 0 0,7 1-1 0 0,-20-1-9 0 0,0 0 0 0 0,0 1 0 0 0,0 0 0 0 0,0 1 0 0 0,-7 2 0 0 0,-10 1-10 0 0,-209 28 1 0 0,-3 0-52 0 0,120-14-47 0 0,260-38 73 0 0,-54 2 28 0 0,160-23-83 0 0,-234 38 76 0 0,-6 1-23 0 0,-18 4-14 0 0,-119 22-292 0 0,92-20 198 0 0,1 2 0 0 0,-61 19 0 0 0,122-35 127 0 0,1 1 1 0 0,-1 1-1 0 0,40-4 1 0 0,-60 11-167 0 0,0 0 0 0 0,-1 0 0 0 0,1 1 0 0 0,0 0 0 0 0,0 0 0 0 0,0 0 0 0 0,10 4 0 0 0,-6-1-535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06.764"/>
    </inkml:context>
    <inkml:brush xml:id="br0">
      <inkml:brushProperty name="width" value="0.05" units="cm"/>
      <inkml:brushProperty name="height" value="0.05" units="cm"/>
    </inkml:brush>
  </inkml:definitions>
  <inkml:trace contextRef="#ctx0" brushRef="#br0">5 643 6249 0 0,'0'0'14'0'0,"0"0"1"0"0,0 0-1 0 0,0 0 1 0 0,-1 0 0 0 0,1 1-1 0 0,0-1 1 0 0,0 0-1 0 0,0 0 1 0 0,-1 0 0 0 0,1 0-1 0 0,0 0 1 0 0,0 0-1 0 0,0 0 1 0 0,0 0 0 0 0,-1 0-1 0 0,1 1 1 0 0,0-1-1 0 0,0 0 1 0 0,0 0 0 0 0,0 0-1 0 0,0 0 1 0 0,0 0-1 0 0,0 1 1 0 0,-1-1 0 0 0,1 0-1 0 0,0 0 1 0 0,0 0 0 0 0,0 1-1 0 0,0-1 1 0 0,0 0-1 0 0,0 0 1 0 0,0 0 0 0 0,0 1-1 0 0,0-1 1 0 0,0 0-1 0 0,0 0 1 0 0,0 0 0 0 0,0 0-1 0 0,0 1 1 0 0,0-1-1 0 0,0 0 1 0 0,0 0 0 0 0,0 1-1 0 0,6 13 802 0 0,-5-12-688 0 0,0 0-1 0 0,1 0 0 0 0,-1 0 1 0 0,0 0-1 0 0,1 0 1 0 0,0 0-1 0 0,-1-1 0 0 0,1 1 1 0 0,0-1-1 0 0,0 1 1 0 0,0-1-1 0 0,3 2 1 0 0,0-1 156 0 0,0 1 1 0 0,0-1-1 0 0,0 1 1 0 0,0 0-1 0 0,-1 0 1 0 0,1 1-1 0 0,-1-1 1 0 0,0 1 0 0 0,0 0-1 0 0,0 0 1 0 0,-1 1-1 0 0,1-1 1 0 0,-1 1-1 0 0,5 9 1 0 0,-7-13-182 0 0,0-1 1 0 0,0 1-1 0 0,0 0 1 0 0,0 0-1 0 0,0-1 1 0 0,0 1-1 0 0,0-1 1 0 0,0 1-1 0 0,0-1 0 0 0,0 1 1 0 0,0-1-1 0 0,0 1 1 0 0,0-1-1 0 0,1 0 1 0 0,-1 0-1 0 0,0 0 1 0 0,0 1-1 0 0,0-1 1 0 0,1 0-1 0 0,-1-1 0 0 0,0 1 1 0 0,0 0-1 0 0,0 0 1 0 0,0 0-1 0 0,1-1 1 0 0,0 0-1 0 0,40-14 773 0 0,-22 7-450 0 0,2 0-301 0 0,0-1-1 0 0,-1-1 1 0 0,0-1 0 0 0,0-1-1 0 0,-1 0 1 0 0,-1-2 0 0 0,0 0-1 0 0,-1-2 1 0 0,-1 0 0 0 0,0 0-1 0 0,-1-2 1 0 0,-1 0-1 0 0,23-36 1 0 0,-24 31-128 0 0,-1-1 1 0 0,-1-1-1 0 0,-1 1 0 0 0,-1-2 0 0 0,-2 1 0 0 0,0-2 0 0 0,-2 1 1 0 0,-1-1-1 0 0,-1 1 0 0 0,-1-1 0 0 0,-1-49 0 0 0,-2 68 2 0 0,-1 0 0 0 0,0 0-1 0 0,-1 0 1 0 0,1 0-1 0 0,-2 1 1 0 0,1-1-1 0 0,-1 0 1 0 0,0 1-1 0 0,-1 0 1 0 0,1-1-1 0 0,-9-10 1 0 0,9 14-7 0 0,0 1 1 0 0,0-1-1 0 0,-1 0 1 0 0,1 1-1 0 0,-1 0 1 0 0,0 0-1 0 0,0 0 1 0 0,0 0-1 0 0,0 1 1 0 0,-1-1-1 0 0,1 1 1 0 0,-1 0-1 0 0,1 1 1 0 0,-1-1-1 0 0,0 1 0 0 0,0 0 1 0 0,0 0-1 0 0,1 0 1 0 0,-10 0-1 0 0,10 1-755 0 0,-24 1 2432 0 0,15 1-3670 0 0,9 17-7805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07.180"/>
    </inkml:context>
    <inkml:brush xml:id="br0">
      <inkml:brushProperty name="width" value="0.05" units="cm"/>
      <inkml:brushProperty name="height" value="0.05" units="cm"/>
    </inkml:brush>
  </inkml:definitions>
  <inkml:trace contextRef="#ctx0" brushRef="#br0">80 118 7937 0 0,'0'0'183'0'0,"-8"2"48"0"0,-25 9 93 0 0,25-9 2624 0 0,7-2-2905 0 0,-1 0 0 0 0,1 0 0 0 0,-1 0 0 0 0,1 0 0 0 0,-1 0 0 0 0,1 0 0 0 0,-1 1 0 0 0,1-1 0 0 0,-1 0 0 0 0,1 1-1 0 0,-1-1 1 0 0,-1 2 0 0 0,-1-1 38 0 0,-1 0 2233 0 0,15-15-2269 0 0,34-45-72 0 0,-40 54 29 0 0,0-1 1 0 0,1 1-1 0 0,-1 0 0 0 0,1 0 0 0 0,0 0 0 0 0,1 1 1 0 0,-1 0-1 0 0,1 0 0 0 0,8-5 0 0 0,2 0 39 0 0,-16 9-38 0 0,1-1 0 0 0,0 1 0 0 0,0-1 0 0 0,0 1 1 0 0,0-1-1 0 0,1 1 0 0 0,-1 0 0 0 0,0-1 0 0 0,0 1 0 0 0,0 0 1 0 0,0 0-1 0 0,0 0 0 0 0,0 0 0 0 0,0 0 0 0 0,0 0 1 0 0,1 0-1 0 0,-1 0 0 0 0,0 0 0 0 0,0 0 0 0 0,0 1 0 0 0,0-1 1 0 0,0 1-1 0 0,0-1 0 0 0,0 0 0 0 0,0 1 0 0 0,0 0 1 0 0,0-1-1 0 0,0 1 0 0 0,0 0 0 0 0,1 0 0 0 0,2 4 131 0 0,0 0-1 0 0,0 0 0 0 0,0 0 0 0 0,5 9 1 0 0,8 10 425 0 0,3-2-42 0 0,-15-16-381 0 0,0 0 0 0 0,0 0 0 0 0,0-1 0 0 0,1 0 1 0 0,0 0-1 0 0,8 5 0 0 0,1-1-85 0 0,-2 1 0 0 0,1 0-1 0 0,17 18 1 0 0,-19-23-2870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8.440"/>
    </inkml:context>
    <inkml:brush xml:id="br0">
      <inkml:brushProperty name="width" value="0.05" units="cm"/>
      <inkml:brushProperty name="height" value="0.05" units="cm"/>
    </inkml:brush>
  </inkml:definitions>
  <inkml:trace contextRef="#ctx0" brushRef="#br0">492 263 7421 0 0,'5'-12'242'0'0,"-1"-1"1"0"0,0 0 0 0 0,-1 1 0 0 0,-1-2 0 0 0,0 1 0 0 0,-1 0-1 0 0,0-21 1 0 0,-1 25 129 0 0,-1 0 0 0 0,0 0 0 0 0,-1 0-1 0 0,0 0 1 0 0,0 0 0 0 0,-1 1 0 0 0,0-1-1 0 0,0 1 1 0 0,-1 0 0 0 0,0 0 0 0 0,-11-15 0 0 0,15 22-321 0 0,-1-1 1 0 0,0 1 0 0 0,0 0 0 0 0,0-1-1 0 0,0 1 1 0 0,0 0 0 0 0,0 0-1 0 0,0 0 1 0 0,0 0 0 0 0,0 0 0 0 0,0 0-1 0 0,-1 0 1 0 0,1 0 0 0 0,0 1 0 0 0,-1-1-1 0 0,1 0 1 0 0,-1 1 0 0 0,1-1 0 0 0,-1 1-1 0 0,1-1 1 0 0,-1 1 0 0 0,1 0-1 0 0,-1 0 1 0 0,1 0 0 0 0,-1 0 0 0 0,1 0-1 0 0,-1 0 1 0 0,1 0 0 0 0,-1 0 0 0 0,1 0-1 0 0,-1 1 1 0 0,1-1 0 0 0,-1 1 0 0 0,1-1-1 0 0,0 1 1 0 0,-1 0 0 0 0,1-1-1 0 0,0 1 1 0 0,-1 0 0 0 0,1 0 0 0 0,0 0-1 0 0,-2 1 1 0 0,-3 5 0 0 0,0-1 0 0 0,1 1 0 0 0,-1 0 0 0 0,1 1 0 0 0,1-1 0 0 0,-5 11 0 0 0,-126 279 1114 0 0,133-292-1146 0 0,-88 185 664 0 0,48-106-419 0 0,-49 134-1 0 0,88-206-305 0 0,-1 0 0 0 0,1 0 0 0 0,1 0 0 0 0,0 0 0 0 0,1 1-1 0 0,0-1 1 0 0,2 16 0 0 0,-1-23-77 0 0,1 0 0 0 0,0-1-1 0 0,0 1 1 0 0,0-1-1 0 0,0 1 1 0 0,1-1 0 0 0,0 1-1 0 0,0-1 1 0 0,0 0-1 0 0,0 0 1 0 0,0 0 0 0 0,1 0-1 0 0,0-1 1 0 0,0 1-1 0 0,0 0 1 0 0,0-1 0 0 0,1 0-1 0 0,-1 0 1 0 0,1 0-1 0 0,0 0 1 0 0,0-1 0 0 0,5 3-1 0 0,36 16-2453 0 0,-17-18 1121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8.767"/>
    </inkml:context>
    <inkml:brush xml:id="br0">
      <inkml:brushProperty name="width" value="0.05" units="cm"/>
      <inkml:brushProperty name="height" value="0.05" units="cm"/>
    </inkml:brush>
  </inkml:definitions>
  <inkml:trace contextRef="#ctx0" brushRef="#br0">565 223 8893 0 0,'46'-45'155'0'0,"20"-20"453"0"0,-58 56-346 0 0,0-1 0 0 0,0 0 1 0 0,-1 0-1 0 0,11-22 0 0 0,-17 31-224 0 0,0 0 0 0 0,-1 0 1 0 0,1-1-1 0 0,-1 1 0 0 0,1 0 0 0 0,-1 0 0 0 0,1-1 0 0 0,-1 1 1 0 0,0 0-1 0 0,0-1 0 0 0,0 1 0 0 0,0-1 0 0 0,0 1 0 0 0,0 0 1 0 0,0-1-1 0 0,0 1 0 0 0,0 0 0 0 0,0-1 0 0 0,-1 1 0 0 0,1 0 1 0 0,-2-3-1 0 0,1 3-28 0 0,0 0 1 0 0,0 0 0 0 0,0 0-1 0 0,0 0 1 0 0,0 1 0 0 0,0-1-1 0 0,0 0 1 0 0,-1 1 0 0 0,1-1 0 0 0,0 0-1 0 0,0 1 1 0 0,-1 0 0 0 0,1-1-1 0 0,0 1 1 0 0,-1 0 0 0 0,1 0-1 0 0,-3-1 1 0 0,-6 1-13 0 0,0 1 1 0 0,0 0-1 0 0,0 0 1 0 0,-15 4-1 0 0,-1 1 39 0 0,-1 1 0 0 0,1 1 0 0 0,0 2 0 0 0,1 0 0 0 0,0 1 0 0 0,-24 16 0 0 0,17-6 21 0 0,2 2 0 0 0,0 1 0 0 0,1 2 0 0 0,1 0-1 0 0,2 2 1 0 0,1 1 0 0 0,-33 48 0 0 0,34-39 17 0 0,2 1 0 0 0,1 2 0 0 0,2 0 0 0 0,2 1-1 0 0,2 0 1 0 0,-11 48 0 0 0,15-39-26 0 0,2 0 1 0 0,3 0-1 0 0,1 0 0 0 0,3 1 0 0 0,3 0 0 0 0,1-1 0 0 0,12 64 1 0 0,-2-60-540 0 0,-7-41-39 0 0,-2 1-1 0 0,0 0 1 0 0,-1 1-1 0 0,1 15 1 0 0,-2-23 31 0 0,-1-8 406 0 0,0 1-1 0 0,0 0 1 0 0,1 0-1 0 0,-1 0 0 0 0,0 0 1 0 0,0 0-1 0 0,0 0 0 0 0,0 0 1 0 0,0-1-1 0 0,0 1 1 0 0,-1 0-1 0 0,1 0 0 0 0,0 0 1 0 0,0 0-1 0 0,-1 0 0 0 0,1 0 1 0 0,0-1-1 0 0,-1 1 1 0 0,1 0-1 0 0,-1 0 0 0 0,0 1 1 0 0,-8 1-954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3.544"/>
    </inkml:context>
    <inkml:brush xml:id="br0">
      <inkml:brushProperty name="width" value="0.05" units="cm"/>
      <inkml:brushProperty name="height" value="0.05" units="cm"/>
    </inkml:brush>
  </inkml:definitions>
  <inkml:trace contextRef="#ctx0" brushRef="#br0">23 66 7645 0 0,'2'-37'134'0'0,"-2"36"-98"0"0,0-1 0 0 0,0 1 0 0 0,0 0 0 0 0,0 0 0 0 0,0 0 0 0 0,0 0 0 0 0,0 0 0 0 0,0 0 0 0 0,0 0 0 0 0,-1 0 0 0 0,1 0 0 0 0,0 0 0 0 0,-1 0 0 0 0,1 0 0 0 0,-1 0 0 0 0,0 0 0 0 0,1 0 0 0 0,-1 0 0 0 0,1 1 0 0 0,-1-1 0 0 0,0 0 0 0 0,0 0 0 0 0,1 0 0 0 0,-1 1 0 0 0,0-1 0 0 0,0 1 0 0 0,0-1 0 0 0,0 1 0 0 0,0-1 0 0 0,0 1 0 0 0,-2-1 0 0 0,3 1 7 0 0,-1 0 0 0 0,1 1 0 0 0,-1-1 0 0 0,1 1 0 0 0,-1 0 0 0 0,1-1 0 0 0,-1 1-1 0 0,1-1 1 0 0,0 1 0 0 0,-1-1 0 0 0,1 1 0 0 0,0 0 0 0 0,0-1 0 0 0,-1 1-1 0 0,1 0 1 0 0,0-1 0 0 0,0 1 0 0 0,0 0 0 0 0,0-1 0 0 0,0 1 0 0 0,0 0-1 0 0,0-1 1 0 0,0 2 0 0 0,0 22 288 0 0,0-20-230 0 0,5 93 658 0 0,-1-66-490 0 0,-3 0-1 0 0,-3 58 1 0 0,2-89-268 0 0,0 1 0 0 0,-1 0 0 0 0,1 0 0 0 0,0 0-1 0 0,0 0 1 0 0,0 0 0 0 0,0 0 0 0 0,0 0 0 0 0,0 0 0 0 0,0 0 0 0 0,0 0 0 0 0,0 0-1 0 0,1 0 1 0 0,-1 0 0 0 0,0 0 0 0 0,1-1 0 0 0,-1 1 0 0 0,1 0 0 0 0,0 1-1 0 0,-1-1-8 0 0,1-1 0 0 0,0 0 0 0 0,-1 0 0 0 0,1 0 0 0 0,-1 0 0 0 0,1 0 0 0 0,-1 0-1 0 0,1 0 1 0 0,-1 0 0 0 0,1-1 0 0 0,-1 1 0 0 0,1 0 0 0 0,0 0 0 0 0,-1 0-1 0 0,1 0 1 0 0,-1-1 0 0 0,1 1 0 0 0,-1 0 0 0 0,0-1 0 0 0,1 1 0 0 0,-1 0-1 0 0,1-1 1 0 0,-1 1 0 0 0,1-1 0 0 0,33-35-521 0 0,-27 27 464 0 0,24-28 17 0 0,53-78 0 0 0,-83 113 47 0 0,0 0 0 0 0,0 0 0 0 0,0 1 1 0 0,0-1-1 0 0,0 0 0 0 0,1 1 0 0 0,-1-1 0 0 0,1 1 0 0 0,-1 0 0 0 0,1-1 1 0 0,0 1-1 0 0,-1 0 0 0 0,1 0 0 0 0,0 0 0 0 0,0 0 0 0 0,0 0 1 0 0,0 1-1 0 0,4-2 0 0 0,-5 2 9 0 0,1 0 1 0 0,-1 0-1 0 0,0 1 0 0 0,0-1 1 0 0,1 1-1 0 0,-1-1 1 0 0,0 1-1 0 0,0-1 0 0 0,1 1 1 0 0,-1 0-1 0 0,0-1 0 0 0,0 1 1 0 0,0 0-1 0 0,0 0 1 0 0,0 0-1 0 0,0 0 0 0 0,0 0 1 0 0,0 0-1 0 0,-1 0 1 0 0,1 0-1 0 0,0 0 0 0 0,-1 0 1 0 0,1 0-1 0 0,0 1 0 0 0,-1-1 1 0 0,0 0-1 0 0,1 0 1 0 0,-1 1-1 0 0,1 1 0 0 0,2 11 82 0 0,-1-1 0 0 0,0 1 0 0 0,-1 0 0 0 0,-1 0 0 0 0,0-1-1 0 0,0 1 1 0 0,-5 23 0 0 0,-1 40 17 0 0,7-69-145 0 0,-1 0 0 0 0,1-1 0 0 0,0 1 0 0 0,1 0 0 0 0,-1 0 0 0 0,2 0 0 0 0,3 10 0 0 0,-4-14-101 0 0,0 0 0 0 0,0 0 0 0 0,0-1 0 0 0,0 1 0 0 0,1 0 0 0 0,-1-1 0 0 0,1 0 0 0 0,0 1 0 0 0,0-1 0 0 0,0 0 1 0 0,1 0-1 0 0,-1-1 0 0 0,1 1 0 0 0,-1-1 0 0 0,1 0 0 0 0,0 0 0 0 0,0 0 0 0 0,0 0 0 0 0,0-1 0 0 0,0 1 0 0 0,0-1 0 0 0,0 0 0 0 0,1 0 1 0 0,-1-1-1 0 0,0 1 0 0 0,9-1 0 0 0,8-4-727 0 0,1 3-98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0.025"/>
    </inkml:context>
    <inkml:brush xml:id="br0">
      <inkml:brushProperty name="width" value="0.05" units="cm"/>
      <inkml:brushProperty name="height" value="0.05" units="cm"/>
    </inkml:brush>
  </inkml:definitions>
  <inkml:trace contextRef="#ctx0" brushRef="#br0">0 655 6281 0 0,'34'-14'30'0'0,"-1"2"1"0"0,2 1-1 0 0,55-11 0 0 0,108-1 363 0 0,-153 21-345 0 0,-3 1-10 0 0,-1-3 1 0 0,1 0 0 0 0,66-18 0 0 0,-69 7 267 0 0,-37 14-254 0 0,0 0 0 0 0,0 1 0 0 0,-1-1-1 0 0,1 0 1 0 0,0 0 0 0 0,0-1 0 0 0,-1 1 0 0 0,1 0-1 0 0,0-1 1 0 0,-1 1 0 0 0,1-1 0 0 0,-1 1 0 0 0,0-1-1 0 0,0 1 1 0 0,1-1 0 0 0,0-3 0 0 0,-2 4-28 0 0,0 0 0 0 0,0 0 0 0 0,0-1 0 0 0,0 1 0 0 0,-1 0 0 0 0,1 0 0 0 0,0 0 0 0 0,-1-1 0 0 0,1 1 0 0 0,-1 0 0 0 0,1 0 0 0 0,-1 0 0 0 0,0 0 0 0 0,1 0 0 0 0,-1 0 0 0 0,0 0 0 0 0,0 0-1 0 0,1 0 1 0 0,-1 1 0 0 0,0-1 0 0 0,0 0 0 0 0,0 0 0 0 0,0 1 0 0 0,0-1 0 0 0,0 1 0 0 0,-1-1 0 0 0,1 1 0 0 0,0-1 0 0 0,0 1 0 0 0,0-1 0 0 0,0 1 0 0 0,0 0 0 0 0,-1 0 0 0 0,0 0 0 0 0,-5-2 13 0 0,1 1-1 0 0,-1 0 0 0 0,1 1 1 0 0,-13 0-1 0 0,10 2 9 0 0,0-1 0 0 0,0 2 0 0 0,0-1 0 0 0,0 1-1 0 0,1 1 1 0 0,-1-1 0 0 0,1 1 0 0 0,0 1 0 0 0,0 0 0 0 0,1 0 0 0 0,-1 0 0 0 0,1 1-1 0 0,-12 12 1 0 0,3-1 101 0 0,1 1-1 0 0,1 0 1 0 0,0 1-1 0 0,-13 26 1 0 0,14-22 16 0 0,-11 28 0 0 0,21-44-144 0 0,1-1 0 0 0,0 1 1 0 0,0-1-1 0 0,1 1 0 0 0,-1 0 1 0 0,1-1-1 0 0,1 1 0 0 0,-1 0 1 0 0,2 12-1 0 0,-1-17-15 0 0,0 0 0 0 0,1-1-1 0 0,-1 1 1 0 0,1-1 0 0 0,-1 1 0 0 0,1 0 0 0 0,-1-1-1 0 0,1 1 1 0 0,0-1 0 0 0,0 0 0 0 0,0 1 0 0 0,0-1-1 0 0,0 1 1 0 0,0-1 0 0 0,0 0 0 0 0,0 0 0 0 0,1 0-1 0 0,-1 0 1 0 0,0 0 0 0 0,1 0 0 0 0,-1 0 0 0 0,2 1 0 0 0,0-1-9 0 0,1 0 0 0 0,-1-1 1 0 0,0 1-1 0 0,0 0 1 0 0,1-1-1 0 0,-1 0 1 0 0,0 0-1 0 0,1 0 1 0 0,-1 0-1 0 0,6-1 0 0 0,6-3-95 0 0,1 0 0 0 0,-1-1 0 0 0,24-11 0 0 0,-35 15 64 0 0,25-13-162 0 0,0-1-1 0 0,31-21 1 0 0,-46 26 180 0 0,0 0-1 0 0,0-1 1 0 0,-1 0 0 0 0,-1-1 0 0 0,19-24 0 0 0,-28 32 20 0 0,0 0 0 0 0,-1-1 0 0 0,0 1 0 0 0,0-1 0 0 0,0 0 0 0 0,0 1 0 0 0,-1-1 0 0 0,0 0 0 0 0,0 0 0 0 0,0 0 0 0 0,0 0 0 0 0,-1-8 0 0 0,-14 36-2 0 0,8-9 21 0 0,0 1 0 0 0,1-1 0 0 0,0 1 0 0 0,2 0 0 0 0,-1 1 0 0 0,2-1 0 0 0,-1 28 0 0 0,3-40-48 0 0,1 0 0 0 0,-1-1 0 0 0,1 1 0 0 0,0 0 0 0 0,0 0 0 0 0,0-1 0 0 0,0 1 0 0 0,0 0-1 0 0,0-1 1 0 0,1 1 0 0 0,-1-1 0 0 0,1 0 0 0 0,0 1 0 0 0,0-1 0 0 0,0 0 0 0 0,0 0 0 0 0,0 0 0 0 0,0-1 0 0 0,1 1 0 0 0,-1 0-1 0 0,1-1 1 0 0,-1 1 0 0 0,1-1 0 0 0,-1 0 0 0 0,1 0 0 0 0,0 0 0 0 0,-1 0 0 0 0,1 0 0 0 0,5 0 0 0 0,2 0-187 0 0,0 1 0 0 0,0-2 0 0 0,0 1 0 0 0,1-1 0 0 0,-1-1 0 0 0,0 0 1 0 0,10-2-1 0 0,18-6-335 0 0,-1-1-1 0 0,-1-2 1 0 0,0-2 0 0 0,45-23 0 0 0,-75 33 568 0 0,0 1 0 0 0,0-1 0 0 0,0-1-1 0 0,0 1 1 0 0,0-1 0 0 0,-1 0 0 0 0,0 0 0 0 0,0 0 0 0 0,0-1 0 0 0,-1 0 0 0 0,7-10 0 0 0,-7 7 167 0 0,0 0 0 0 0,-1 0 0 0 0,0 0 1 0 0,0 0-1 0 0,-1-1 0 0 0,0 1 0 0 0,-1-1 0 0 0,1-13 0 0 0,0-4 191 0 0,-1 14-137 0 0,0 0 1 0 0,0 0 0 0 0,-2 0-1 0 0,1 0 1 0 0,-5-21 0 0 0,5 34-229 0 0,0-1 0 0 0,0 1 0 0 0,0-1 0 0 0,0 1 0 0 0,-1 0 0 0 0,1-1 0 0 0,0 1 0 0 0,0 0 0 0 0,0 0 0 0 0,-1-1 0 0 0,1 1 0 0 0,0 0 0 0 0,0-1 0 0 0,-1 1 0 0 0,1 0 0 0 0,0 0 0 0 0,0-1 0 0 0,-1 1 0 0 0,1 0 0 0 0,0 0 0 0 0,-1 0 0 0 0,1 0 0 0 0,0-1 0 0 0,-1 1-1 0 0,1 0 1 0 0,0 0 0 0 0,-1 0 0 0 0,1 0 0 0 0,-1 0 0 0 0,1 0 0 0 0,0 0 0 0 0,-1 0 0 0 0,1 0 0 0 0,0 0 0 0 0,-1 0 0 0 0,-16 8 159 0 0,-13 19-39 0 0,29-27-124 0 0,-15 17 83 0 0,-75 79 318 0 0,83-85-375 0 0,0-1 0 0 0,1 1 0 0 0,0 1 0 0 0,0-1 0 0 0,1 1 1 0 0,1 0-1 0 0,-7 23 0 0 0,11-33-29 0 0,0 0 0 0 0,1 1 0 0 0,-1-1 0 0 0,1 1 0 0 0,0-1 0 0 0,0 1 0 0 0,0-1 1 0 0,0 1-1 0 0,0-1 0 0 0,1 0 0 0 0,-1 1 0 0 0,1-1 0 0 0,-1 1 0 0 0,1-1 0 0 0,0 0 0 0 0,0 1 0 0 0,0-1 0 0 0,0 0 0 0 0,1 0 0 0 0,-1 0 0 0 0,1 0 1 0 0,1 2-1 0 0,1 0-5 0 0,-1-1 1 0 0,1 0-1 0 0,0-1 1 0 0,0 1-1 0 0,0-1 1 0 0,1 0-1 0 0,-1 0 1 0 0,1 0-1 0 0,-1-1 1 0 0,1 1-1 0 0,5 0 1 0 0,6 1-246 0 0,1-1 0 0 0,0 0 1 0 0,-1-2-1 0 0,1 0 0 0 0,0-1 0 0 0,0 0 0 0 0,-1-1 1 0 0,18-5-1 0 0,131-44-2614 0 0,-112 32 2303 0 0,-46 16 573 0 0,1 0 0 0 0,0-1 0 0 0,-1 0 0 0 0,12-7 0 0 0,-17 10 66 0 0,-1 0 0 0 0,1 0 0 0 0,-1 0 1 0 0,0 0-1 0 0,1 0 0 0 0,-1 0 0 0 0,0-1 0 0 0,1 1 0 0 0,-1 0 1 0 0,0-1-1 0 0,0 1 0 0 0,0-1 0 0 0,0 1 0 0 0,0-1 0 0 0,-1 0 1 0 0,1 1-1 0 0,0-1 0 0 0,-1 0 0 0 0,1 1 0 0 0,-1-1 0 0 0,0 0 1 0 0,1 0-1 0 0,-1 0 0 0 0,0 1 0 0 0,0-1 0 0 0,0 0 0 0 0,-1-3 1 0 0,0 4-7 0 0,1 0 0 0 0,-1 0 1 0 0,0-1-1 0 0,1 1 0 0 0,-1 0 0 0 0,0 0 1 0 0,0 0-1 0 0,0 0 0 0 0,0 0 1 0 0,0 0-1 0 0,0 0 0 0 0,-1 1 1 0 0,1-1-1 0 0,0 0 0 0 0,0 1 1 0 0,0-1-1 0 0,-1 0 0 0 0,1 1 1 0 0,0-1-1 0 0,-1 1 0 0 0,-1 0 0 0 0,-17-10 1379 0 0,29 13-338 0 0,-7-2-1075 0 0,-1 0 1 0 0,1 0-1 0 0,-1 0 1 0 0,1 0-1 0 0,-1 0 1 0 0,0 0-1 0 0,1 0 1 0 0,-1 1-1 0 0,0-1 1 0 0,2 3-1 0 0,-1 0 44 0 0,0 0 0 0 0,0 0 0 0 0,1 0 0 0 0,0 0 0 0 0,0 0 0 0 0,0-1 0 0 0,0 0-1 0 0,0 1 1 0 0,1-1 0 0 0,-1 0 0 0 0,1-1 0 0 0,0 1 0 0 0,0-1 0 0 0,0 1 0 0 0,7 2 0 0 0,-4-3-51 0 0,1 0 0 0 0,-1 0 0 0 0,0-1 0 0 0,0 0 0 0 0,1 0 1 0 0,-1-1-1 0 0,0 1 0 0 0,1-2 0 0 0,9-1 0 0 0,-4 0-92 0 0,1-1 0 0 0,-1 0-1 0 0,1-1 1 0 0,-1-1-1 0 0,0 0 1 0 0,-1-1 0 0 0,1 0-1 0 0,-1-1 1 0 0,-1 0 0 0 0,16-13-1 0 0,-23 17-12 0 0,0 0-1 0 0,-1-1 1 0 0,1 1-1 0 0,-1-1 0 0 0,0 0 1 0 0,0 0-1 0 0,0 0 1 0 0,0 0-1 0 0,-1 0 1 0 0,0-1-1 0 0,0 1 1 0 0,0-1-1 0 0,0 1 1 0 0,-1-1-1 0 0,0 0 0 0 0,1-6 1 0 0,-2 7 31 0 0,0 1 0 0 0,-1 0 0 0 0,1-1-1 0 0,-1 1 1 0 0,0 0 0 0 0,0-1 0 0 0,0 1 0 0 0,0 0 0 0 0,0 0 0 0 0,-1 0-1 0 0,0 0 1 0 0,1 0 0 0 0,-1 0 0 0 0,0 0 0 0 0,-1 0 0 0 0,1 1 0 0 0,0-1 0 0 0,-1 1-1 0 0,1 0 1 0 0,-1 0 0 0 0,0 0 0 0 0,0 0 0 0 0,1 0 0 0 0,-5-2 0 0 0,2 2 35 0 0,1 0 1 0 0,0 0 0 0 0,-1 0 0 0 0,1 0-1 0 0,-1 1 1 0 0,1 0 0 0 0,-1 0 0 0 0,0 0-1 0 0,1 0 1 0 0,-1 1 0 0 0,0-1 0 0 0,0 1-1 0 0,0 1 1 0 0,1-1 0 0 0,-1 1 0 0 0,0-1-1 0 0,0 1 1 0 0,1 1 0 0 0,-1-1 0 0 0,1 1-1 0 0,-1 0 1 0 0,1 0 0 0 0,0 0-1 0 0,0 0 1 0 0,0 1 0 0 0,0-1 0 0 0,0 1-1 0 0,0 0 1 0 0,1 1 0 0 0,-6 5 0 0 0,0 0 72 0 0,1 1 0 0 0,1 0 1 0 0,0 0-1 0 0,0 1 1 0 0,1 0-1 0 0,1 0 0 0 0,0 0 1 0 0,0 1-1 0 0,1 0 0 0 0,-5 23 1 0 0,7-26 35 0 0,1 1 0 0 0,0 0 0 0 0,0 0 0 0 0,1-1 1 0 0,1 1-1 0 0,-1 0 0 0 0,2 0 0 0 0,2 12 0 0 0,-3-18-58 0 0,1 0 0 0 0,-1 1 0 0 0,1-1 1 0 0,0 0-1 0 0,0 0 0 0 0,0 0 0 0 0,1 0 0 0 0,-1-1 0 0 0,1 1 0 0 0,0-1 0 0 0,0 1 0 0 0,0-1 0 0 0,1 0 1 0 0,-1 0-1 0 0,1 0 0 0 0,-1-1 0 0 0,1 1 0 0 0,0-1 0 0 0,0 0 0 0 0,5 2 0 0 0,5 0-34 0 0,0 0 0 0 0,0-1 0 0 0,1-1 0 0 0,0 0 0 0 0,-1-1 0 0 0,1 0 0 0 0,0-1 0 0 0,-1-1 0 0 0,1 0-1 0 0,17-5 1 0 0,2-1-160 0 0,0-1 0 0 0,-1-2 0 0 0,40-18 0 0 0,-41 14-205 0 0,0-2 0 0 0,-1-1 0 0 0,-1-1 1 0 0,-1-1-1 0 0,43-37 0 0 0,-57 41 106 0 0,0 1 1 0 0,-1-2-1 0 0,-1 0 1 0 0,-1 0-1 0 0,0-1 0 0 0,-1-1 1 0 0,-1 0-1 0 0,0 0 1 0 0,-2-1-1 0 0,12-37 1 0 0,-14 32 88 0 0,-1 0 0 0 0,-1-1 0 0 0,-1 0 1 0 0,-1 1-1 0 0,-2-33 0 0 0,-1 38 102 0 0,-1 0 1 0 0,0 1-1 0 0,-2-1 1 0 0,0 0-1 0 0,-1 1 1 0 0,-1 0-1 0 0,-12-26 1 0 0,16 40 61 0 0,0 0 0 0 0,0 0 1 0 0,-1 1-1 0 0,1-1 0 0 0,-1 1 0 0 0,0-1 1 0 0,0 1-1 0 0,0 0 0 0 0,0 0 0 0 0,-1 0 1 0 0,-4-2-1 0 0,7 4 7 0 0,-1 0 0 0 0,0 0 0 0 0,0 1 0 0 0,0-1 0 0 0,1 0 0 0 0,-1 1-1 0 0,0 0 1 0 0,0-1 0 0 0,0 1 0 0 0,0 0 0 0 0,0 0 0 0 0,0 0 0 0 0,0 0 0 0 0,0 1 0 0 0,0-1 0 0 0,0 0 0 0 0,0 1 0 0 0,0-1 0 0 0,0 1 0 0 0,1 0 0 0 0,-1 0 0 0 0,0-1 0 0 0,0 1 0 0 0,1 0-1 0 0,-1 1 1 0 0,0-1 0 0 0,-1 2 0 0 0,-7 6 29 0 0,1 0 1 0 0,0 1-1 0 0,1 0 0 0 0,0 1 0 0 0,0 0 0 0 0,1 0 0 0 0,1 1 1 0 0,0-1-1 0 0,-5 14 0 0 0,-1 8 62 0 0,0 2 0 0 0,-7 39 1 0 0,12-41 54 0 0,2 1 1 0 0,1 0-1 0 0,1 0 1 0 0,2 0-1 0 0,4 36 1 0 0,-1-50-266 0 0,1-1-1 0 0,0 1 1 0 0,2-1-1 0 0,0 0 1 0 0,1-1-1 0 0,1 1 1 0 0,1-1-1 0 0,0 0 1 0 0,1-1-1 0 0,14 20 1 0 0,-8-19-566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5:00.369"/>
    </inkml:context>
    <inkml:brush xml:id="br0">
      <inkml:brushProperty name="width" value="0.05" units="cm"/>
      <inkml:brushProperty name="height" value="0.05" units="cm"/>
    </inkml:brush>
  </inkml:definitions>
  <inkml:trace contextRef="#ctx0" brushRef="#br0">0 467 5573 0 0,'8'-7'-20'0'0,"6"-2"-8"0"0,5 2 20 0 0,-7 2-36 0 0,2-2-61 0 0,6-3-111 0 0,4 2-160 0 0</inkml:trace>
  <inkml:trace contextRef="#ctx0" brushRef="#br0" timeOffset="1">606 58 8365 0 0,'15'-13'84'0'0,"-10"8"-3"0"0,0 0 0 0 0,0 1 0 0 0,0-1 0 0 0,1 1 0 0 0,0 1 0 0 0,0-1 0 0 0,0 1 0 0 0,0 0 0 0 0,0 0 0 0 0,9-2 0 0 0,-13 5-11 0 0,0 0 0 0 0,0 0 0 0 0,0 0 0 0 0,0 1 0 0 0,0-1 0 0 0,0 1 1 0 0,0-1-1 0 0,0 1 0 0 0,0 0 0 0 0,0 0 0 0 0,0 0 0 0 0,0 0 1 0 0,-1 0-1 0 0,1 0 0 0 0,0 0 0 0 0,-1 0 0 0 0,1 1 0 0 0,0-1 1 0 0,-1 1-1 0 0,0-1 0 0 0,1 1 0 0 0,-1 0 0 0 0,1 2 0 0 0,4 4 211 0 0,-1 0 0 0 0,0 1 0 0 0,5 14-1 0 0,27 88 1081 0 0,-10-24-730 0 0,9 25 28 0 0,29 148 0 0 0,-61-238-735 0 0,-1 0 0 0 0,-1 0-1 0 0,-1 0 1 0 0,-4 40 0 0 0,1-47-136 0 0,0 1 0 0 0,-1-1 0 0 0,-1-1-1 0 0,0 1 1 0 0,-1 0 0 0 0,-1-1 0 0 0,-12 23 0 0 0,-26 28-1193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08.462"/>
    </inkml:context>
    <inkml:brush xml:id="br0">
      <inkml:brushProperty name="width" value="0.05" units="cm"/>
      <inkml:brushProperty name="height" value="0.05" units="cm"/>
    </inkml:brush>
  </inkml:definitions>
  <inkml:trace contextRef="#ctx0" brushRef="#br0">140 127 8101 0 0,'0'0'86'0'0,"-1"-1"0"0"0,1 0 0 0 0,0 1 0 0 0,-1-1 0 0 0,1 0 0 0 0,-1 1 0 0 0,1-1 0 0 0,-1 1 0 0 0,1-1 0 0 0,-1 1 0 0 0,1-1 0 0 0,-1 1 0 0 0,1-1 0 0 0,-1 1 0 0 0,0-1 0 0 0,1 1 0 0 0,-1 0 0 0 0,0 0 0 0 0,1-1 0 0 0,-1 1 0 0 0,0 0 0 0 0,1 0 0 0 0,-1 0 0 0 0,0-1 1 0 0,0 1-1 0 0,0 0 0 0 0,-27-3 1996 0 0,19 2-1446 0 0,4 1-409 0 0,0-1-1 0 0,-1 1 1 0 0,1-1 0 0 0,0 0 0 0 0,0 0-1 0 0,0-1 1 0 0,0 0 0 0 0,0 0 0 0 0,0 0 0 0 0,1 0-1 0 0,-1-1 1 0 0,1 1 0 0 0,-1-1 0 0 0,1 0-1 0 0,0-1 1 0 0,-5-5 0 0 0,45 7 382 0 0,327-4-700 0 0,-134 1 40 0 0,559-24 415 0 0,-720 24-289 0 0,232-16 1108 0 0,-249 18-465 0 0,-89 5-1247 0 0,-63-3 0 0 0,20-2-1467 0 0,34 3 336 0 0,-3 0-333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0.211"/>
    </inkml:context>
    <inkml:brush xml:id="br0">
      <inkml:brushProperty name="width" value="0.05" units="cm"/>
      <inkml:brushProperty name="height" value="0.05" units="cm"/>
    </inkml:brush>
  </inkml:definitions>
  <inkml:trace contextRef="#ctx0" brushRef="#br0">7 240 8529 0 0,'0'0'-8'0'0,"-1"0"0"0"0,1 0 0 0 0,0 0 1 0 0,0 0-1 0 0,-1 0 0 0 0,1 0 0 0 0,0 0 0 0 0,0 0 0 0 0,-1 0 1 0 0,1 0-1 0 0,0 0 0 0 0,0-1 0 0 0,-1 1 0 0 0,1 0 1 0 0,0 0-1 0 0,0 0 0 0 0,0 0 0 0 0,-1 0 0 0 0,1 0 0 0 0,0-1 1 0 0,0 1-1 0 0,0 0 0 0 0,-1 0 0 0 0,1 0 0 0 0,0-1 1 0 0,0 1-1 0 0,0 0 0 0 0,0 0 0 0 0,0 0 0 0 0,0-1 1 0 0,-1 1-1 0 0,1 0 0 0 0,0 0 0 0 0,0-1 0 0 0,0 1 0 0 0,0 0 1 0 0,0 0-1 0 0,0-1 0 0 0,0 1 0 0 0,0 0 0 0 0,0 0 1 0 0,0-1-1 0 0,0 1 0 0 0,0-1 0 0 0,14-4 309 0 0,29-1 841 0 0,-38 5-1014 0 0,98-6 1401 0 0,137 7 0 0 0,-88 3-890 0 0,22-3-172 0 0,1109-7 689 0 0,-2-40-881 0 0,349-68 2030 0 0,-646 68-87 0 0,-928 50-1603 0 0,-100 10 577 0 0,-9-4-1107 0 0,34-5-95 0 0,1 0-1 0 0,-30 0 1 0 0,74-19-2649 0 0,7 3-1176 0 0,-25 11 2067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1.083"/>
    </inkml:context>
    <inkml:brush xml:id="br0">
      <inkml:brushProperty name="width" value="0.05" units="cm"/>
      <inkml:brushProperty name="height" value="0.05" units="cm"/>
    </inkml:brush>
  </inkml:definitions>
  <inkml:trace contextRef="#ctx0" brushRef="#br0">24 54 9061 0 0,'3'-9'741'0'0,"0"-1"0"0"0,0 1 0 0 0,9-16 0 0 0,-12 25-681 0 0,1 0 0 0 0,-1 0 0 0 0,0 0 0 0 0,0 0-1 0 0,1 0 1 0 0,-1 0 0 0 0,0 0 0 0 0,0 0 0 0 0,1 0 0 0 0,-1 0 0 0 0,0 0-1 0 0,1 0 1 0 0,-1 0 0 0 0,0 0 0 0 0,0 0 0 0 0,1 0 0 0 0,-1 0 0 0 0,0 0 0 0 0,0 1-1 0 0,0-1 1 0 0,1 0 0 0 0,-1 0 0 0 0,0 0 0 0 0,0 0 0 0 0,0 1 0 0 0,1-1-1 0 0,-1 0 1 0 0,0 0 0 0 0,0 0 0 0 0,0 1 0 0 0,0-1 0 0 0,0 0 0 0 0,1 0 0 0 0,-1 1-1 0 0,0-1 1 0 0,0 0 0 0 0,0 0 0 0 0,0 1 0 0 0,0-1 0 0 0,0 0 0 0 0,0 0-1 0 0,0 1 1 0 0,0-1 0 0 0,0 0 0 0 0,0 1 0 0 0,0-1 0 0 0,0 0 0 0 0,0 0 0 0 0,0 1-1 0 0,0-1 1 0 0,0 0 0 0 0,0 0 0 0 0,-1 1 0 0 0,1-1 0 0 0,0 0 0 0 0,0 0-1 0 0,0 0 1 0 0,0 1 0 0 0,0-1 0 0 0,-1 0 0 0 0,1 1 0 0 0,-1 2 27 0 0,-1 0 1 0 0,1 0-1 0 0,0 0 0 0 0,1 1 1 0 0,-1-1-1 0 0,1 0 1 0 0,-1 1-1 0 0,1-1 0 0 0,0 0 1 0 0,1 7-1 0 0,-1 4 151 0 0,-28 297 970 0 0,12-154-1239 0 0,15-153-62 0 0,1 1 0 0 0,0-1 0 0 0,0 1 0 0 0,1-1 0 0 0,-1 1 0 0 0,1-1 0 0 0,0 1 0 0 0,0-1 0 0 0,0 0 0 0 0,1 0 1 0 0,3 7-1 0 0,-4-9-127 0 0,0 0 1 0 0,0 0 0 0 0,1 0 0 0 0,-1 0 0 0 0,1-1 0 0 0,-1 1 0 0 0,1-1 0 0 0,-1 1 0 0 0,1-1-1 0 0,0 0 1 0 0,0 1 0 0 0,0-1 0 0 0,0 0 0 0 0,0 0 0 0 0,0 0 0 0 0,0-1 0 0 0,0 1 0 0 0,0 0-1 0 0,0-1 1 0 0,0 1 0 0 0,0-1 0 0 0,1 0 0 0 0,-1 0 0 0 0,4 0 0 0 0,6-1-1272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1.412"/>
    </inkml:context>
    <inkml:brush xml:id="br0">
      <inkml:brushProperty name="width" value="0.05" units="cm"/>
      <inkml:brushProperty name="height" value="0.05" units="cm"/>
    </inkml:brush>
  </inkml:definitions>
  <inkml:trace contextRef="#ctx0" brushRef="#br0">93 1 9401 0 0,'-2'9'610'0'0,"0"1"1"0"0,0 0-1 0 0,1 1 0 0 0,1-1 1 0 0,0 11-1 0 0,1 34 208 0 0,-3 0-1 0 0,-1-1 0 0 0,-3 1 1 0 0,-16 64-1 0 0,6-45-775 0 0,-3 16-916 0 0,2-30-4401 0 0,15-54 3685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1.740"/>
    </inkml:context>
    <inkml:brush xml:id="br0">
      <inkml:brushProperty name="width" value="0.05" units="cm"/>
      <inkml:brushProperty name="height" value="0.05" units="cm"/>
    </inkml:brush>
  </inkml:definitions>
  <inkml:trace contextRef="#ctx0" brushRef="#br0">82 82 11913 0 0,'-12'6'520'0'0,"12"-6"-505"0"0,0 0 0 0 0,0 0 0 0 0,0 0 0 0 0,0 0 0 0 0,0 0 0 0 0,0 0 0 0 0,0 0 0 0 0,0 0 1 0 0,0 0-1 0 0,0 0 0 0 0,0 0 0 0 0,0 0 0 0 0,0 0 0 0 0,0 0 0 0 0,0 0 0 0 0,0 1 0 0 0,0-1 0 0 0,-1 0 0 0 0,1 0 0 0 0,0 0 1 0 0,0 0-1 0 0,0 0 0 0 0,0 0 0 0 0,0 0 0 0 0,0 0 0 0 0,0 0 0 0 0,0 0 0 0 0,0 0 0 0 0,0 0 0 0 0,0 1 0 0 0,1-1 0 0 0,-1 0 1 0 0,0 0-1 0 0,0 0 0 0 0,0 0 0 0 0,0 0 0 0 0,0 0 0 0 0,0 0 0 0 0,0 0 0 0 0,0 0 0 0 0,0 0 0 0 0,0 0 0 0 0,0 0 1 0 0,0 0-1 0 0,0 0 0 0 0,0 1 0 0 0,0-1 0 0 0,0 0 0 0 0,0 0 0 0 0,0 0 0 0 0,0 0 0 0 0,1 0 0 0 0,-1 0 0 0 0,0 0 0 0 0,0 0 1 0 0,0 0-1 0 0,0 0 0 0 0,0 0 0 0 0,0 0 0 0 0,0 0 0 0 0,0 0 0 0 0,23-1 1172 0 0,151-36-472 0 0,-19 5-1857 0 0,-123 25-72 0 0,0 2 0 0 0,1 0 0 0 0,61 1 0 0 0,-71 8-121 0 0</inkml:trace>
  <inkml:trace contextRef="#ctx0" brushRef="#br0" timeOffset="1">19 409 8729 0 0,'-16'10'209'0'0,"13"-6"188"0"0,13-6 183 0 0,164-59 2016 0 0,230-72-2218 0 0,-253 92-2639 0 0,-127 35 1306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2.098"/>
    </inkml:context>
    <inkml:brush xml:id="br0">
      <inkml:brushProperty name="width" value="0.05" units="cm"/>
      <inkml:brushProperty name="height" value="0.05" units="cm"/>
    </inkml:brush>
  </inkml:definitions>
  <inkml:trace contextRef="#ctx0" brushRef="#br0">457 171 7873 0 0,'1'-4'43'0'0,"-1"1"1"0"0,0 0 0 0 0,0-1-1 0 0,0 1 1 0 0,0 0-1 0 0,-1-1 1 0 0,1 1 0 0 0,-2-4-1 0 0,-2-20 463 0 0,4 17-274 0 0,0-1-1 0 0,-1 1 1 0 0,0-1 0 0 0,-4-18 0 0 0,4 27-187 0 0,1 0 1 0 0,-1 0 0 0 0,0 0 0 0 0,1 0 0 0 0,-1 0-1 0 0,0 0 1 0 0,0 1 0 0 0,0-1 0 0 0,0 0 0 0 0,-1 1-1 0 0,1-1 1 0 0,0 0 0 0 0,-1 1 0 0 0,1-1 0 0 0,-1 1-1 0 0,0 0 1 0 0,1 0 0 0 0,-1 0 0 0 0,0-1 0 0 0,0 1 0 0 0,1 1-1 0 0,-1-1 1 0 0,0 0 0 0 0,0 0 0 0 0,0 1 0 0 0,0-1-1 0 0,0 1 1 0 0,0 0 0 0 0,0-1 0 0 0,0 1 0 0 0,0 0-1 0 0,0 0 1 0 0,-4 1 0 0 0,-5 1 163 0 0,-1 1 0 0 0,0 0-1 0 0,0 1 1 0 0,1 0 0 0 0,0 1 0 0 0,0 0 0 0 0,0 1-1 0 0,-13 9 1 0 0,-79 66 1017 0 0,71-54-847 0 0,12-11 4 0 0,1 0-1 0 0,1 1 1 0 0,-29 36-1 0 0,42-47-293 0 0,1 0-1 0 0,1 0 1 0 0,-1 0 0 0 0,1 1 0 0 0,0-1-1 0 0,0 1 1 0 0,1 0 0 0 0,0 0 0 0 0,0 0-1 0 0,1 0 1 0 0,0 0 0 0 0,0 0 0 0 0,0 0-1 0 0,1 0 1 0 0,0 1 0 0 0,1-1 0 0 0,1 11-1 0 0,-1-12-36 0 0,1 0 0 0 0,-1 0 1 0 0,1 0-1 0 0,0-1 0 0 0,1 1 0 0 0,-1-1 0 0 0,1 1 0 0 0,0-1 0 0 0,0 0 0 0 0,1 0 0 0 0,-1-1 0 0 0,1 1 0 0 0,0 0 0 0 0,0-1 0 0 0,1 0 0 0 0,8 6 1 0 0,-6-6-131 0 0,-1-1 0 0 0,1 0 0 0 0,0 0 0 0 0,0 0 0 0 0,0-1 0 0 0,0 0 0 0 0,1 0 0 0 0,-1-1 0 0 0,0 0 1 0 0,1-1-1 0 0,-1 1 0 0 0,1-1 0 0 0,9-2 0 0 0,20-2-2489 0 0,62-15 0 0 0,-61 10 633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2.471"/>
    </inkml:context>
    <inkml:brush xml:id="br0">
      <inkml:brushProperty name="width" value="0.05" units="cm"/>
      <inkml:brushProperty name="height" value="0.05" units="cm"/>
    </inkml:brush>
  </inkml:definitions>
  <inkml:trace contextRef="#ctx0" brushRef="#br0">210 48 11093 0 0,'-10'2'332'0'0,"1"0"-1"0"0,-1 1 1 0 0,1 0-1 0 0,0 0 1 0 0,-1 1 0 0 0,2 0-1 0 0,-1 1 1 0 0,-9 6 0 0 0,5-3 15 0 0,1 2 0 0 0,0 0 0 0 0,0 0 0 0 0,-15 18 0 0 0,14-13-270 0 0,9-12-31 0 0,1 0 0 0 0,0 1 0 0 0,0-1 0 0 0,0 1 0 0 0,1 0 0 0 0,-1 0 0 0 0,-2 6 0 0 0,4-8-36 0 0,1-1 0 0 0,0 1 0 0 0,-1 0 0 0 0,1 0 0 0 0,0 0 1 0 0,0 0-1 0 0,0 0 0 0 0,0 0 0 0 0,0 0 0 0 0,1 0 0 0 0,-1 0 0 0 0,1 0 0 0 0,-1-1 0 0 0,1 1 0 0 0,0 0 0 0 0,-1 0 0 0 0,1 0 0 0 0,0-1 0 0 0,0 1 0 0 0,0 0 0 0 0,0-1 0 0 0,3 3 1 0 0,-2-2-40 0 0,0 0 0 0 0,1 0 1 0 0,-1 0-1 0 0,0 0 0 0 0,1-1 1 0 0,-1 1-1 0 0,1-1 0 0 0,0 0 1 0 0,-1 0-1 0 0,1 0 0 0 0,0 0 1 0 0,0 0-1 0 0,-1-1 0 0 0,1 1 1 0 0,0-1-1 0 0,0 1 0 0 0,0-1 1 0 0,0 0-1 0 0,5-1 0 0 0,6 0-259 0 0,0-1 0 0 0,23-7-1 0 0,-30 8 227 0 0,124-45-3016 0 0,-82 26 1851 0 0,-46 20 1209 0 0,-1-1-1 0 0,0 1 1 0 0,0-1 0 0 0,0 0 0 0 0,0 0 0 0 0,0 0 0 0 0,0 0 0 0 0,0 0 0 0 0,0 0 0 0 0,-1-1 0 0 0,1 1 0 0 0,0-1 0 0 0,-1 1 0 0 0,1-1-1 0 0,-1 0 1 0 0,1 0 0 0 0,-1 1 0 0 0,0-1 0 0 0,0 0 0 0 0,0 0 0 0 0,0 0 0 0 0,0 0 0 0 0,0 0 0 0 0,-1 0 0 0 0,1-1 0 0 0,-1 1-1 0 0,1 0 1 0 0,-1 0 0 0 0,0 0 0 0 0,0-1 0 0 0,0 1 0 0 0,0 0 0 0 0,0 0 0 0 0,0 0 0 0 0,-1-1 0 0 0,1 1 0 0 0,-1 0 0 0 0,1 0 0 0 0,-1 0-1 0 0,0 0 1 0 0,0 0 0 0 0,0 0 0 0 0,0 0 0 0 0,0 0 0 0 0,-1 0 0 0 0,1 0 0 0 0,0 1 0 0 0,-1-1 0 0 0,0 0 0 0 0,-1-1 0 0 0,-6-6 59 0 0,0-1 0 0 0,0 2 0 0 0,0-1 1 0 0,-1 1-1 0 0,-1 1 0 0 0,1 0 1 0 0,-1 0-1 0 0,0 1 0 0 0,-1 1 0 0 0,1 0 1 0 0,-1 0-1 0 0,-19-4 0 0 0,30 9-89 0 0,0 0 1 0 0,-1-1-1 0 0,1 2 0 0 0,0-1 0 0 0,-1 0 0 0 0,1 0 0 0 0,-1 0 0 0 0,1 0 1 0 0,0 1-1 0 0,-1-1 0 0 0,1 1 0 0 0,0-1 0 0 0,0 1 0 0 0,-1-1 0 0 0,1 1 1 0 0,0 0-1 0 0,0 0 0 0 0,0 0 0 0 0,0-1 0 0 0,0 1 0 0 0,0 0 0 0 0,0 0 1 0 0,0 1-1 0 0,0-1 0 0 0,0 0 0 0 0,1 0 0 0 0,-1 0 0 0 0,0 0 0 0 0,1 1 1 0 0,-1-1-1 0 0,1 0 0 0 0,-1 1 0 0 0,1-1 0 0 0,0 0 0 0 0,-1 1 0 0 0,1-1 1 0 0,0 0-1 0 0,0 1 0 0 0,0-1 0 0 0,0 0 0 0 0,0 1 0 0 0,0-1 0 0 0,1 1 1 0 0,-1-1-1 0 0,0 0 0 0 0,1 1 0 0 0,-1-1 0 0 0,1 0 0 0 0,-1 0 0 0 0,1 1 1 0 0,0-1-1 0 0,0 0 0 0 0,1 2 0 0 0,2 7-841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2.846"/>
    </inkml:context>
    <inkml:brush xml:id="br0">
      <inkml:brushProperty name="width" value="0.05" units="cm"/>
      <inkml:brushProperty name="height" value="0.05" units="cm"/>
    </inkml:brush>
  </inkml:definitions>
  <inkml:trace contextRef="#ctx0" brushRef="#br0">81 0 10013 0 0,'1'1'52'0'0,"-1"-1"0"0"0,0 0 0 0 0,0 1 0 0 0,0-1 0 0 0,1 0 0 0 0,-1 1 0 0 0,0-1 0 0 0,0 0 0 0 0,0 1 0 0 0,0-1 0 0 0,0 0 0 0 0,0 1 0 0 0,0-1 0 0 0,0 1 0 0 0,1-1 0 0 0,-1 0 0 0 0,-1 1 0 0 0,1-1-1 0 0,0 1 1 0 0,0-1 0 0 0,0 0 0 0 0,0 1 0 0 0,0-1 0 0 0,0 0 0 0 0,0 1 0 0 0,0-1 0 0 0,-1 0 0 0 0,1 1 0 0 0,0-1 0 0 0,-1 1 0 0 0,-7 23 1262 0 0,0-3-277 0 0,1 5-111 0 0,1-8-317 0 0,1 0 0 0 0,-4 31 0 0 0,-8 44 313 0 0,9-62-779 0 0,-3 44 0 0 0,10-65-140 0 0,0-1 0 0 0,1 0 0 0 0,1 1-1 0 0,0-1 1 0 0,0 0 0 0 0,1 0 0 0 0,0 0 0 0 0,0 0-1 0 0,5 12 1 0 0,-6-20-8 0 0,-1 0 0 0 0,1 0 0 0 0,-1 0 0 0 0,1 0-1 0 0,0 0 1 0 0,0 0 0 0 0,0 0 0 0 0,-1 0 0 0 0,1 0 0 0 0,0-1-1 0 0,0 1 1 0 0,0 0 0 0 0,0 0 0 0 0,0-1 0 0 0,0 1 0 0 0,1-1-1 0 0,-1 1 1 0 0,0-1 0 0 0,0 1 0 0 0,0-1 0 0 0,0 0 0 0 0,1 1 0 0 0,-1-1-1 0 0,0 0 1 0 0,0 0 0 0 0,1 0 0 0 0,-1 0 0 0 0,0 0 0 0 0,0 0-1 0 0,1-1 1 0 0,-1 1 0 0 0,0 0 0 0 0,0 0 0 0 0,0-1 0 0 0,1 1-1 0 0,-1-1 1 0 0,0 1 0 0 0,2-2 0 0 0,6-3-166 0 0,0 0 0 0 0,-1 0 0 0 0,15-12 0 0 0,-13 10 15 0 0,23-18-235 0 0,49-31 230 0 0,-71 50 91 0 0,1 0-1 0 0,0 0 0 0 0,0 1 0 0 0,1 1 1 0 0,20-5-1 0 0,21-3-2059 0 0,-47 16-1605 0 0,-9-1 2422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4:54.732"/>
    </inkml:context>
    <inkml:brush xml:id="br0">
      <inkml:brushProperty name="width" value="0.05" units="cm"/>
      <inkml:brushProperty name="height" value="0.05" units="cm"/>
    </inkml:brush>
  </inkml:definitions>
  <inkml:trace contextRef="#ctx0" brushRef="#br0">76 741 8961 0 0,'-3'0'70'0'0,"0"0"0"0"0,0-1 0 0 0,0 1 0 0 0,0 0 0 0 0,1 0 0 0 0,-1 0 0 0 0,0 1 0 0 0,-3 0 0 0 0,-8 5 1171 0 0,14-6-1219 0 0,0 0 1 0 0,0 0 0 0 0,0 1-1 0 0,0-1 1 0 0,0 0 0 0 0,0 1-1 0 0,0-1 1 0 0,0 0 0 0 0,0 1-1 0 0,0-1 1 0 0,0 0 0 0 0,0 1 0 0 0,0-1-1 0 0,0 0 1 0 0,0 1 0 0 0,0-1-1 0 0,0 0 1 0 0,0 1 0 0 0,0-1-1 0 0,0 0 1 0 0,0 1 0 0 0,1-1-1 0 0,-1 0 1 0 0,0 1 0 0 0,0-1-1 0 0,0 0 1 0 0,1 0 0 0 0,-1 1 0 0 0,0-1-1 0 0,0 0 1 0 0,1 0 0 0 0,-1 1-1 0 0,0-1 1 0 0,0 0 0 0 0,1 0-1 0 0,-1 0 1 0 0,0 0 0 0 0,1 1-1 0 0,1 0 19 0 0,1 1 0 0 0,-1-1-1 0 0,1 0 1 0 0,-1 0-1 0 0,1 0 1 0 0,-1 0-1 0 0,1 0 1 0 0,0 0 0 0 0,-1-1-1 0 0,1 1 1 0 0,0-1-1 0 0,0 0 1 0 0,-1 0 0 0 0,1 0-1 0 0,0 0 1 0 0,0 0-1 0 0,0-1 1 0 0,3 0-1 0 0,0-1-29 0 0,-1 1-1 0 0,0-1 0 0 0,-1 0 0 0 0,1 0 0 0 0,0 0 0 0 0,-1-1 0 0 0,1 0 0 0 0,6-5 0 0 0,-5 3-17 0 0,-1 0-1 0 0,0 0 1 0 0,0-1-1 0 0,0 0 0 0 0,0 1 1 0 0,-1-2-1 0 0,0 1 0 0 0,-1 0 1 0 0,5-11-1 0 0,-7 14-5 0 0,1-1-1 0 0,-1 0 1 0 0,0 0 0 0 0,-1 0-1 0 0,1 0 1 0 0,-1 0 0 0 0,0 0 0 0 0,0 0-1 0 0,0 0 1 0 0,0 0 0 0 0,-1 0-1 0 0,1 0 1 0 0,-1 0 0 0 0,0 1-1 0 0,0-1 1 0 0,-1 0 0 0 0,1 0-1 0 0,-1 1 1 0 0,-2-5 0 0 0,4 8 11 0 0,-1-1 0 0 0,1 0 0 0 0,-1 1 0 0 0,1-1 0 0 0,-1 0 0 0 0,1 1 0 0 0,-1-1 0 0 0,0 1 0 0 0,1-1 0 0 0,-1 0 1 0 0,0 1-1 0 0,0 0 0 0 0,1-1 0 0 0,-1 1 0 0 0,0-1 0 0 0,0 1 0 0 0,0 0 0 0 0,1 0 0 0 0,-1-1 0 0 0,0 1 0 0 0,0 0 0 0 0,0 0 0 0 0,0 0 0 0 0,1 0 1 0 0,-1 0-1 0 0,0 0 0 0 0,0 0 0 0 0,0 0 0 0 0,0 1 0 0 0,0-1 0 0 0,1 0 0 0 0,-1 0 0 0 0,0 1 0 0 0,0-1 0 0 0,1 0 0 0 0,-1 1 0 0 0,0-1 0 0 0,0 1 0 0 0,1-1 1 0 0,-1 1-1 0 0,0-1 0 0 0,1 1 0 0 0,-2 1 0 0 0,-4 3-4 0 0,1 0 0 0 0,-1 1 1 0 0,-7 10-1 0 0,10-12 6 0 0,-52 75 57 0 0,30-39-12 0 0,19-31-28 0 0,0 0 0 0 0,1 0 1 0 0,1 0-1 0 0,-1 1 0 0 0,2 0 0 0 0,-5 15 1 0 0,7-22-20 0 0,1 0 0 0 0,0 0 0 0 0,-1 0 0 0 0,1 0 0 0 0,0 0 0 0 0,0 0 0 0 0,1 0 1 0 0,-1 0-1 0 0,0 0 0 0 0,1 0 0 0 0,2 5 0 0 0,-2-6-11 0 0,-1 0-1 0 0,2-1 0 0 0,-1 1 1 0 0,0 0-1 0 0,0-1 1 0 0,0 1-1 0 0,1-1 1 0 0,-1 0-1 0 0,1 1 1 0 0,-1-1-1 0 0,1 0 0 0 0,0 0 1 0 0,-1 0-1 0 0,1 0 1 0 0,0 0-1 0 0,0 0 1 0 0,0 0-1 0 0,0-1 1 0 0,3 1-1 0 0,9 3-441 0 0,1 0-1 0 0,0-2 1 0 0,0 0-1 0 0,1-1 1 0 0,16 0-1 0 0,-22-2 227 0 0,-1 0 0 0 0,1-1 0 0 0,-1 0 0 0 0,1 0 0 0 0,-1-1 0 0 0,0 0 0 0 0,0-1 0 0 0,0 0 0 0 0,10-7 0 0 0,-10 7 125 0 0,-1-1-1 0 0,0 0 1 0 0,0-1 0 0 0,0 0-1 0 0,-1 0 1 0 0,0-1 0 0 0,0 1-1 0 0,0-2 1 0 0,-1 1 0 0 0,0-1-1 0 0,-1 0 1 0 0,0 0 0 0 0,0 0-1 0 0,0-1 1 0 0,5-16-1 0 0,-6 10 490 0 0,0-1 0 0 0,2-25-1 0 0,-6 36-212 0 0,0-1-1 0 0,0 0 1 0 0,0 0-1 0 0,-1 1 1 0 0,0-1-1 0 0,0 0 1 0 0,0 1-1 0 0,-1-1 1 0 0,0 1-1 0 0,-5-10 1 0 0,7 14-138 0 0,-1 1 1 0 0,1-1 0 0 0,0 0-1 0 0,-1 1 1 0 0,1-1 0 0 0,0 0-1 0 0,-1 1 1 0 0,1-1-1 0 0,0 0 1 0 0,0 0 0 0 0,0 1-1 0 0,-1-1 1 0 0,1 0 0 0 0,0 0-1 0 0,0 1 1 0 0,0-1-1 0 0,0 0 1 0 0,0 0 0 0 0,1 0-1 0 0,-1 1 1 0 0,0-1 0 0 0,0 0-1 0 0,1 0 1 0 0,-1 0-3 0 0,1 1-1 0 0,-1-1 1 0 0,1 1 0 0 0,-1 0 0 0 0,1-1 0 0 0,0 1-1 0 0,-1 0 1 0 0,1-1 0 0 0,0 1 0 0 0,-1 0 0 0 0,1 0-1 0 0,0-1 1 0 0,-1 1 0 0 0,1 0 0 0 0,0 0 0 0 0,-1 0-1 0 0,1 0 1 0 0,0 0 0 0 0,1 0 0 0 0,2 1 50 0 0,0 0 1 0 0,1-1-1 0 0,-1 1 0 0 0,0 1 1 0 0,0-1-1 0 0,0 1 1 0 0,5 2-1 0 0,4 4 33 0 0,0 2 1 0 0,0 0-1 0 0,-1 0 0 0 0,0 1 1 0 0,-1 1-1 0 0,0 0 0 0 0,-1 0 1 0 0,-1 1-1 0 0,0 0 0 0 0,0 1 1 0 0,8 18-1 0 0,-16-29-112 0 0,0 0 0 0 0,0 0 0 0 0,0 1 0 0 0,0-1-1 0 0,0 0 1 0 0,-1 1 0 0 0,1-1 0 0 0,-1 1 0 0 0,0-1 0 0 0,0 1 0 0 0,0-1 0 0 0,-1 0-1 0 0,1 1 1 0 0,-1-1 0 0 0,-1 7 0 0 0,1-8 3 0 0,0 0-1 0 0,0-1 0 0 0,0 1 1 0 0,-1-1-1 0 0,1 1 1 0 0,0 0-1 0 0,0-1 1 0 0,-1 0-1 0 0,1 1 1 0 0,-1-1-1 0 0,1 0 0 0 0,-1 0 1 0 0,0 0-1 0 0,1 0 1 0 0,-1 0-1 0 0,0 0 1 0 0,0 0-1 0 0,0-1 1 0 0,0 1-1 0 0,0-1 1 0 0,1 1-1 0 0,-1-1 0 0 0,0 0 1 0 0,0 0-1 0 0,0 0 1 0 0,0 0-1 0 0,0 0 1 0 0,-4-1-1 0 0,6 2-5 0 0,-1-1 0 0 0,0-1-1 0 0,0 1 1 0 0,0 0 0 0 0,0 0 0 0 0,0 0-1 0 0,1 0 1 0 0,-1 0 0 0 0,0-1 0 0 0,0 1-1 0 0,0 0 1 0 0,1-1 0 0 0,-1 1 0 0 0,0-1-1 0 0,0 1 1 0 0,1-1 0 0 0,-1 1 0 0 0,0-1-1 0 0,1 1 1 0 0,-1-1 0 0 0,1 0 0 0 0,-1 1-1 0 0,1-1 1 0 0,-1 0 0 0 0,1 0 0 0 0,-1 1-1 0 0,1-1 1 0 0,-1-1 0 0 0,1 0-13 0 0,0 0 1 0 0,0 0-1 0 0,0 1 0 0 0,0-1 1 0 0,0 0-1 0 0,0 0 1 0 0,1 0-1 0 0,-1 0 1 0 0,0 0-1 0 0,1 1 0 0 0,0-1 1 0 0,0-2-1 0 0,3-5-80 0 0,1 1 0 0 0,0 0-1 0 0,0 0 1 0 0,7-7 0 0 0,-4 6-5 0 0,1 0 0 0 0,0 1 0 0 0,0 0 0 0 0,1 1-1 0 0,0 0 1 0 0,0 0 0 0 0,1 1 0 0 0,0 1 0 0 0,0 0 0 0 0,0 0 0 0 0,14-3 0 0 0,16-3-135 0 0,80-10 1 0 0,-56 11 250 0 0,50-14-56 0 0,-99 20 99 0 0,1-1-1 0 0,-1-1 1 0 0,0-1-1 0 0,25-15 0 0 0,-40 22-11 0 0,0-1 0 0 0,1 1 0 0 0,-1-1 0 0 0,0 0 0 0 0,0 0 0 0 0,0 0 0 0 0,0 0 0 0 0,0 0 0 0 0,0 0 0 0 0,-1 0 0 0 0,1 0-1 0 0,0 0 1 0 0,-1 0 0 0 0,1 0 0 0 0,0 0 0 0 0,-1-1 0 0 0,1 1 0 0 0,0-2 0 0 0,-2 3-18 0 0,1-1-1 0 0,0 0 0 0 0,0 1 1 0 0,-1-1-1 0 0,1 1 1 0 0,0-1-1 0 0,-1 0 1 0 0,1 1-1 0 0,0-1 1 0 0,-1 1-1 0 0,1-1 1 0 0,-1 1-1 0 0,1-1 1 0 0,-1 1-1 0 0,1 0 1 0 0,-1-1-1 0 0,0 1 1 0 0,1-1-1 0 0,-1 1 1 0 0,1 0-1 0 0,-1 0 1 0 0,0-1-1 0 0,1 1 1 0 0,-1 0-1 0 0,0 0 1 0 0,1 0-1 0 0,-1 0 0 0 0,0 0 1 0 0,1 0-1 0 0,-1 0 1 0 0,0 0-1 0 0,1 0 1 0 0,-1 0-1 0 0,0 0 1 0 0,1 0-1 0 0,-2 0 1 0 0,-10 1-11 0 0,0 0 0 0 0,0 0 0 0 0,1 1 0 0 0,-1 1 1 0 0,0 0-1 0 0,1 0 0 0 0,0 2 0 0 0,-1-1 0 0 0,2 1 0 0 0,-1 0 1 0 0,1 1-1 0 0,-1 1 0 0 0,-12 10 0 0 0,16-11-16 0 0,-1 0-1 0 0,1 1 1 0 0,0 1 0 0 0,1-1-1 0 0,0 1 1 0 0,0 0 0 0 0,0 0-1 0 0,1 1 1 0 0,1-1-1 0 0,-1 1 1 0 0,1 0 0 0 0,1 0-1 0 0,0 1 1 0 0,0-1 0 0 0,1 1-1 0 0,-2 16 1 0 0,3-24-4 0 0,1 0-1 0 0,0 0 1 0 0,0-1 0 0 0,0 1 0 0 0,0 0-1 0 0,0 0 1 0 0,1 0 0 0 0,-1-1 0 0 0,1 1-1 0 0,-1 0 1 0 0,1 0 0 0 0,-1-1 0 0 0,1 1 0 0 0,0 0-1 0 0,0-1 1 0 0,0 1 0 0 0,0-1 0 0 0,0 1-1 0 0,0-1 1 0 0,0 0 0 0 0,3 3 0 0 0,-1-2 0 0 0,-1-1 1 0 0,1 0-1 0 0,-1 1 1 0 0,1-1-1 0 0,0 0 1 0 0,0 0 0 0 0,0-1-1 0 0,-1 1 1 0 0,1 0-1 0 0,0-1 1 0 0,0 0-1 0 0,5 0 1 0 0,-1 0-18 0 0,1 0 1 0 0,0-1-1 0 0,0-1 1 0 0,0 1-1 0 0,0-1 1 0 0,-1 0-1 0 0,1-1 1 0 0,-1 0-1 0 0,10-5 0 0 0,-4-1-63 0 0,0 0-1 0 0,-1 0 1 0 0,12-12-1 0 0,-20 17 69 0 0,0 0 0 0 0,0 0 0 0 0,-1 0-1 0 0,0-1 1 0 0,0 1 0 0 0,0-1 0 0 0,0 1 0 0 0,-1-1-1 0 0,1 0 1 0 0,-1 0 0 0 0,0 0 0 0 0,1-8 0 0 0,-3 13 8 0 0,0-1 0 0 0,1 0 0 0 0,-1 1-1 0 0,0-1 1 0 0,0 1 0 0 0,0-1 0 0 0,0 1 0 0 0,0-1 0 0 0,0 0 0 0 0,0 1 0 0 0,0-1 0 0 0,0 1 0 0 0,0-1 0 0 0,0 0 0 0 0,0 1-1 0 0,0-1 1 0 0,0 1 0 0 0,-1-1 0 0 0,1 0 0 0 0,0 1 0 0 0,0-1 0 0 0,-1 1 0 0 0,1-1 0 0 0,0 1 0 0 0,-1-1 0 0 0,1 1 0 0 0,-1-1-1 0 0,1 1 1 0 0,0 0 0 0 0,-1-1 0 0 0,0 0 0 0 0,0 2-1 0 0,1-1 1 0 0,-1 0-1 0 0,0 0 0 0 0,1 1 0 0 0,-1-1 0 0 0,1 0 1 0 0,-1 1-1 0 0,1-1 0 0 0,-1 1 0 0 0,1-1 1 0 0,-1 0-1 0 0,1 1 0 0 0,-1-1 0 0 0,1 1 0 0 0,0 0 1 0 0,-1-1-1 0 0,1 1 0 0 0,0-1 0 0 0,-1 1 0 0 0,1-1 1 0 0,0 1-1 0 0,0 0 0 0 0,0-1 0 0 0,0 1 1 0 0,-1 0-1 0 0,1-1 0 0 0,0 1 0 0 0,0 1 0 0 0,-1 3 69 0 0,1 1-1 0 0,-1-1 0 0 0,1 1 0 0 0,0-1 1 0 0,0 1-1 0 0,0-1 0 0 0,1 1 0 0 0,2 7 1 0 0,-3-11-50 0 0,0-1 0 0 0,1 1 0 0 0,0-1 0 0 0,-1 1 0 0 0,1-1 0 0 0,0 0 0 0 0,0 1 0 0 0,0-1 0 0 0,0 0 0 0 0,0 0-1 0 0,0 1 1 0 0,0-1 0 0 0,0 0 0 0 0,0 0 0 0 0,0 0 0 0 0,1 0 0 0 0,-1-1 0 0 0,0 1 0 0 0,1 0 0 0 0,-1-1 0 0 0,1 1 0 0 0,-1 0 0 0 0,1-1 0 0 0,-1 0 0 0 0,1 1 0 0 0,-1-1 0 0 0,1 0 0 0 0,-1 0 0 0 0,1 0 0 0 0,0 0 0 0 0,-1 0 0 0 0,1 0 0 0 0,-1 0 0 0 0,1 0 0 0 0,1-1 0 0 0,11-2-34 0 0,-1-1 1 0 0,1-1-1 0 0,-1 0 0 0 0,0 0 1 0 0,0-1-1 0 0,-1-1 0 0 0,0 0 1 0 0,0-1-1 0 0,0 0 0 0 0,14-15 0 0 0,-5 4-144 0 0,-1-2 0 0 0,-1 0 0 0 0,-1-1 0 0 0,19-29 0 0 0,-24 30 94 0 0,-1-1-1 0 0,0 0 1 0 0,-2-1-1 0 0,0 0 1 0 0,-2-1-1 0 0,0 0 1 0 0,7-49-1 0 0,-12 56 117 0 0,-2-1 0 0 0,0 0 0 0 0,-1 0 0 0 0,-1 1 0 0 0,-1-1 1 0 0,0 0-1 0 0,-1 1 0 0 0,-1 0 0 0 0,-1-1 0 0 0,0 2 0 0 0,-15-33 0 0 0,18 45-6 0 0,-1 0 0 0 0,1 0 0 0 0,-1 0 0 0 0,1 0 0 0 0,-1 1 0 0 0,0-1-1 0 0,0 1 1 0 0,-1 0 0 0 0,1 0 0 0 0,-1 0 0 0 0,-7-4 0 0 0,10 6-27 0 0,-1 0 1 0 0,0 0-1 0 0,1 1 1 0 0,-1-1-1 0 0,0 1 0 0 0,0 0 1 0 0,1-1-1 0 0,-1 1 1 0 0,0 0-1 0 0,0 0 1 0 0,1 0-1 0 0,-1 0 0 0 0,0 1 1 0 0,0-1-1 0 0,0 0 1 0 0,1 1-1 0 0,-1-1 0 0 0,0 1 1 0 0,1-1-1 0 0,-1 1 1 0 0,0 0-1 0 0,1 0 0 0 0,-1 0 1 0 0,1 0-1 0 0,0 0 1 0 0,-1 0-1 0 0,1 0 0 0 0,0 0 1 0 0,-1 1-1 0 0,1-1 1 0 0,0 0-1 0 0,0 1 0 0 0,-1 2 1 0 0,-10 13 146 0 0,1 1 0 0 0,1 1 0 0 0,1 0 0 0 0,0 0 0 0 0,-10 39 0 0 0,-18 106 889 0 0,28-111-642 0 0,2-1 1 0 0,1 65 0 0 0,6-82-352 0 0,2 1 0 0 0,2-1 0 0 0,1 1 0 0 0,11 42-1 0 0,-12-64-408 0 0,1 0-1 0 0,0 0 0 0 0,1-1 0 0 0,0 0 0 0 0,1 0 0 0 0,1 0 0 0 0,0 0 0 0 0,0-1 0 0 0,17 17 0 0 0,-6-16-1171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3.189"/>
    </inkml:context>
    <inkml:brush xml:id="br0">
      <inkml:brushProperty name="width" value="0.05" units="cm"/>
      <inkml:brushProperty name="height" value="0.05" units="cm"/>
    </inkml:brush>
  </inkml:definitions>
  <inkml:trace contextRef="#ctx0" brushRef="#br0">21 3 11237 0 0,'0'0'6'0'0,"0"0"-1"0"0,0 0 0 0 0,0-1 1 0 0,0 1-1 0 0,0 0 1 0 0,0 0-1 0 0,0 0 1 0 0,0 0-1 0 0,0 0 1 0 0,0 0-1 0 0,0 0 1 0 0,0 0-1 0 0,-1-1 1 0 0,1 1-1 0 0,0 0 1 0 0,0 0-1 0 0,0 0 1 0 0,0 0-1 0 0,0 0 1 0 0,0 0-1 0 0,0 0 1 0 0,0 0-1 0 0,-1 0 1 0 0,1 0-1 0 0,0 0 1 0 0,0 0-1 0 0,0 0 1 0 0,0 0-1 0 0,0 0 1 0 0,0 0-1 0 0,0 0 1 0 0,-1 0-1 0 0,1 0 1 0 0,0 0-1 0 0,0 0 0 0 0,0 0 1 0 0,0 0-1 0 0,0 0 1 0 0,0 0-1 0 0,0 0 1 0 0,-1 0-1 0 0,1 0 1 0 0,0 0-1 0 0,0 0 1 0 0,0 0-1 0 0,0 0 1 0 0,0 0-1 0 0,0 0 1 0 0,0 0-1 0 0,0 1 1 0 0,-1-1-1 0 0,1 0 1 0 0,0 0-1 0 0,0 0 1 0 0,0 0-1 0 0,0 0 1 0 0,0 0-1 0 0,0 0 1 0 0,0 1-1 0 0,-5 11 476 0 0,0 13 265 0 0,6 49 863 0 0,1-30-620 0 0,-6 61 0 0 0,1-77-360 0 0,2 38 1 0 0,1-55-581 0 0,1 1 0 0 0,0-1 0 0 0,1 0 0 0 0,0 0 0 0 0,1 0 0 0 0,6 15 0 0 0,-8-25-50 0 0,0 1 0 0 0,0 0 0 0 0,0-1 0 0 0,0 1 0 0 0,1 0 0 0 0,-1-1 0 0 0,0 1 0 0 0,1-1 0 0 0,0 0 0 0 0,-1 1 0 0 0,1-1 0 0 0,0 0 0 0 0,-1 0 0 0 0,1 0 0 0 0,0 0 0 0 0,0-1 0 0 0,0 1 0 0 0,0 0 0 0 0,0-1 0 0 0,0 1 0 0 0,0-1 0 0 0,0 0 0 0 0,0 0 0 0 0,0 1 0 0 0,0-1 0 0 0,0-1 0 0 0,0 1 0 0 0,0 0 0 0 0,0 0 0 0 0,0-1 0 0 0,4-1 0 0 0,6-1-195 0 0,0-1-1 0 0,0 0 1 0 0,20-11-1 0 0,-26 12 18 0 0,100-56-4244 0 0,-63 27 1969 0 0,-21 15 1071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3.518"/>
    </inkml:context>
    <inkml:brush xml:id="br0">
      <inkml:brushProperty name="width" value="0.05" units="cm"/>
      <inkml:brushProperty name="height" value="0.05" units="cm"/>
    </inkml:brush>
  </inkml:definitions>
  <inkml:trace contextRef="#ctx0" brushRef="#br0">262 94 7229 0 0,'1'-1'47'0'0,"1"1"-1"0"0,-1-1 1 0 0,1 0 0 0 0,-1 0 0 0 0,0 0 0 0 0,1 0 0 0 0,-1 0 0 0 0,0-1 0 0 0,0 1 0 0 0,0 0 0 0 0,0-1 0 0 0,0 1 0 0 0,0 0-1 0 0,0-1 1 0 0,0 1 0 0 0,-1-1 0 0 0,1 1 0 0 0,0-3 0 0 0,9-36 1438 0 0,-4 16-47 0 0,-6 24-1420 0 0,0 0 1 0 0,0 0-1 0 0,0-1 1 0 0,0 1-1 0 0,0 0 1 0 0,0 0-1 0 0,0 0 1 0 0,0 0-1 0 0,0 0 1 0 0,0 0-1 0 0,0-1 0 0 0,0 1 1 0 0,0 0-1 0 0,0 0 1 0 0,0 0-1 0 0,0 0 1 0 0,0 0-1 0 0,0 0 1 0 0,0-1-1 0 0,0 1 1 0 0,0 0-1 0 0,0 0 0 0 0,-1 0 1 0 0,1 0-1 0 0,0 0 1 0 0,0 0-1 0 0,0 0 1 0 0,0 0-1 0 0,0-1 1 0 0,0 1-1 0 0,0 0 0 0 0,0 0 1 0 0,-1 0-1 0 0,1 0 1 0 0,0 0-1 0 0,0 0 1 0 0,0 0-1 0 0,0 0 1 0 0,0 0-1 0 0,0 0 1 0 0,-1 0-1 0 0,1 0 0 0 0,0 0 1 0 0,0 0-1 0 0,0 0 1 0 0,0 0-1 0 0,0 0 1 0 0,0 0-1 0 0,-1 0 1 0 0,1 0-1 0 0,0 0 1 0 0,0 0-1 0 0,0 0 0 0 0,0 0 1 0 0,0 0-1 0 0,0 0 1 0 0,-1 1-1 0 0,1-1 1 0 0,0 0-1 0 0,0 0 1 0 0,0 0-1 0 0,0 0 1 0 0,-17 7 485 0 0,-18 13-103 0 0,34-20-352 0 0,-22 13 201 0 0,1 1 0 0 0,1 1 0 0 0,0 1 0 0 0,1 1 0 0 0,1 1 0 0 0,0 0 0 0 0,2 1 1 0 0,0 1-1 0 0,-19 30 0 0 0,32-44-128 0 0,1 1 1 0 0,0 0-1 0 0,0 0 1 0 0,0 0-1 0 0,1 1 1 0 0,0-1-1 0 0,0 1 1 0 0,1-1 0 0 0,0 1-1 0 0,0 10 1 0 0,1-14-88 0 0,0 0 1 0 0,0-1 0 0 0,1 1 0 0 0,-1 0 0 0 0,1 0 0 0 0,0 0 0 0 0,0-1 0 0 0,0 1 0 0 0,1 0 0 0 0,-1-1-1 0 0,1 1 1 0 0,0-1 0 0 0,0 0 0 0 0,0 0 0 0 0,1 1 0 0 0,-1-1 0 0 0,1-1 0 0 0,-1 1 0 0 0,1 0-1 0 0,0-1 1 0 0,5 4 0 0 0,0-1-241 0 0,0-1 1 0 0,0 0-1 0 0,0-1 0 0 0,0 0 0 0 0,1 0 0 0 0,-1-1 1 0 0,1 0-1 0 0,-1 0 0 0 0,11 0 0 0 0,-12-2-334 0 0,0 1 0 0 0,0-2 0 0 0,0 1 0 0 0,0-1 0 0 0,0 0-1 0 0,0 0 1 0 0,0-1 0 0 0,-1 0 0 0 0,1 0 0 0 0,-1-1 0 0 0,1 0 0 0 0,6-4-1 0 0,-4 1-776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3.909"/>
    </inkml:context>
    <inkml:brush xml:id="br0">
      <inkml:brushProperty name="width" value="0.05" units="cm"/>
      <inkml:brushProperty name="height" value="0.05" units="cm"/>
    </inkml:brush>
  </inkml:definitions>
  <inkml:trace contextRef="#ctx0" brushRef="#br0">64 311 7937 0 0,'-15'-6'123'0'0,"-17"-6"424"0"0,31 12-469 0 0,0-1 0 0 0,0 0 0 0 0,0 1 1 0 0,0-1-1 0 0,0 1 0 0 0,0-1 0 0 0,1 0 1 0 0,-1 0-1 0 0,0 1 0 0 0,0-1 0 0 0,0 0 1 0 0,1 0-1 0 0,-1 0 0 0 0,0 0 0 0 0,1 0 1 0 0,-1 0-1 0 0,1 0 0 0 0,0 0 0 0 0,-1 0 1 0 0,1 0-1 0 0,0 0 0 0 0,-1-3 0 0 0,1 4-47 0 0,1-1 1 0 0,-1 0-1 0 0,0 1 0 0 0,1-1 0 0 0,-1 0 0 0 0,1 1 0 0 0,-1-1 0 0 0,1 0 0 0 0,-1 1 0 0 0,1-1 1 0 0,0 1-1 0 0,-1-1 0 0 0,1 1 0 0 0,0-1 0 0 0,-1 1 0 0 0,1-1 0 0 0,0 1 0 0 0,0 0 0 0 0,-1-1 1 0 0,1 1-1 0 0,0 0 0 0 0,0 0 0 0 0,0 0 0 0 0,-1 0 0 0 0,2-1 0 0 0,29-3 106 0 0,-23 3-135 0 0,70-11-907 0 0,105-2 0 0 0,-160 14 365 0 0,-1-2 1 0 0,1-1 0 0 0,-1-1 0 0 0,41-12-1 0 0,83-42-1841 0 0,-142 57 2430 0 0,-1-1 0 0 0,0 0 0 0 0,0 0-1 0 0,0 0 1 0 0,0 0 0 0 0,0-1 0 0 0,-1 1 0 0 0,1-1-1 0 0,-1 1 1 0 0,1-1 0 0 0,-1 0 0 0 0,0 0-1 0 0,2-4 1 0 0,-3 5 54 0 0,0 1 0 0 0,-1-1 0 0 0,1 0 1 0 0,0 1-1 0 0,-1-1 0 0 0,1 0 0 0 0,-1 0 0 0 0,0 1 0 0 0,0-1 0 0 0,0 0 0 0 0,0 0 0 0 0,0 0 0 0 0,0 0 0 0 0,0 1 1 0 0,0-1-1 0 0,-1 0 0 0 0,1 0 0 0 0,-1 1 0 0 0,1-1 0 0 0,-1 0 0 0 0,0 0 0 0 0,0 1 0 0 0,1-1 0 0 0,-1 1 0 0 0,0-1 0 0 0,-1 1 1 0 0,1-1-1 0 0,-1 0 0 0 0,-11-20 943 0 0,-1-2 72 0 0,13 23-1038 0 0,1 0 1 0 0,-1 0-1 0 0,1 1 0 0 0,-1-1 0 0 0,0 0 0 0 0,1 0 0 0 0,-1 1 0 0 0,0-1 0 0 0,0 1 0 0 0,0-1 0 0 0,1 1 0 0 0,-1-1 0 0 0,0 1 1 0 0,0-1-1 0 0,0 1 0 0 0,0 0 0 0 0,0-1 0 0 0,0 1 0 0 0,-1 0 0 0 0,-2 1 77 0 0,0 1-1 0 0,1-1 1 0 0,-1 1-1 0 0,1 0 1 0 0,0 0-1 0 0,-1 1 1 0 0,1-1-1 0 0,0 1 0 0 0,0-1 1 0 0,0 1-1 0 0,-3 5 1 0 0,1-3 19 0 0,-33 32 450 0 0,10-12-134 0 0,2 2-1 0 0,1 1 0 0 0,-26 37 1 0 0,39-48-233 0 0,1 1-1 0 0,-11 27 1 0 0,20-41-226 0 0,0 1 1 0 0,0 0-1 0 0,0 0 0 0 0,1 0 1 0 0,0 0-1 0 0,0 0 0 0 0,0 0 1 0 0,1 0-1 0 0,-1 0 0 0 0,1 0 1 0 0,0 0-1 0 0,1 0 0 0 0,0 0 1 0 0,-1 1-1 0 0,4 8 0 0 0,-2-11-53 0 0,0 1 0 0 0,0-1-1 0 0,1 0 1 0 0,-1 0 0 0 0,1-1-1 0 0,0 1 1 0 0,0 0 0 0 0,0-1-1 0 0,0 0 1 0 0,0 1 0 0 0,0-1-1 0 0,0-1 1 0 0,1 1 0 0 0,-1 0-1 0 0,1-1 1 0 0,0 0 0 0 0,4 2-1 0 0,7 1-508 0 0,0-1 0 0 0,31 3-1 0 0,0-4-1784 0 0,0-2-1 0 0,69-9 1 0 0,-77 4 872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4.283"/>
    </inkml:context>
    <inkml:brush xml:id="br0">
      <inkml:brushProperty name="width" value="0.05" units="cm"/>
      <inkml:brushProperty name="height" value="0.05" units="cm"/>
    </inkml:brush>
  </inkml:definitions>
  <inkml:trace contextRef="#ctx0" brushRef="#br0">65 112 7805 0 0,'-2'-2'13'0'0,"-6"-2"235"0"0,1-1 1 0 0,0-1-1 0 0,0 1 0 0 0,1-1 1 0 0,-1 0-1 0 0,1-1 1 0 0,-8-11-1 0 0,14 18-224 0 0,0-1 0 0 0,-1 1 1 0 0,1 0-1 0 0,0-1 0 0 0,0 1 1 0 0,0 0-1 0 0,0-1 0 0 0,0 1 0 0 0,0 0 1 0 0,0-1-1 0 0,0 1 0 0 0,0 0 0 0 0,1-1 1 0 0,-1 1-1 0 0,0 0 0 0 0,0-1 0 0 0,0 1 1 0 0,0 0-1 0 0,0-1 0 0 0,0 1 1 0 0,1 0-1 0 0,-1 0 0 0 0,0-1 0 0 0,0 1 1 0 0,0 0-1 0 0,1 0 0 0 0,-1-1 0 0 0,0 1 1 0 0,0 0-1 0 0,1 0 0 0 0,-1 0 0 0 0,0-1 1 0 0,1 1-1 0 0,-1 0 0 0 0,0 0 1 0 0,1 0-1 0 0,-1 0 0 0 0,0 0 0 0 0,1 0 1 0 0,-1 0-1 0 0,0 0 0 0 0,1-1 0 0 0,-1 1 1 0 0,0 0-1 0 0,1 0 0 0 0,-1 1 0 0 0,0-1 1 0 0,1 0-1 0 0,-1 0 0 0 0,0 0 1 0 0,0 0-1 0 0,1 0 0 0 0,-1 0 0 0 0,0 0 1 0 0,1 1-1 0 0,24 2 107 0 0,-21-2-104 0 0,12 2-35 0 0,110 12 23 0 0,-108-14 1 0 0,0 0 1 0 0,0-2-1 0 0,-1 0 1 0 0,36-8-1 0 0,-51 9-15 0 0,-1-1 1 0 0,1 1-1 0 0,-1 0 0 0 0,0-1 1 0 0,1 1-1 0 0,-1-1 1 0 0,0 0-1 0 0,1 1 0 0 0,-1-1 1 0 0,0 0-1 0 0,0 0 0 0 0,1 0 1 0 0,-1 0-1 0 0,0 0 0 0 0,0 0 1 0 0,0 0-1 0 0,1-2 0 0 0,-2 3-3 0 0,0-1 0 0 0,1 0 0 0 0,-1 0 0 0 0,0 1 0 0 0,0-1 0 0 0,0 0-1 0 0,0 0 1 0 0,0 1 0 0 0,0-1 0 0 0,0 0 0 0 0,0 0 0 0 0,0 0-1 0 0,0 1 1 0 0,0-1 0 0 0,0 0 0 0 0,-1 0 0 0 0,1 1 0 0 0,0-1 0 0 0,-1 0-1 0 0,1 0 1 0 0,0 1 0 0 0,-2-2 0 0 0,1 0 30 0 0,-1 0 0 0 0,0 0 0 0 0,0 0 1 0 0,0 1-1 0 0,0-1 0 0 0,0 0 0 0 0,0 1 1 0 0,0 0-1 0 0,0-1 0 0 0,-1 1 0 0 0,1 0 0 0 0,0 0 1 0 0,-1 0-1 0 0,1 1 0 0 0,-1-1 0 0 0,1 1 0 0 0,-1-1 1 0 0,-3 1-1 0 0,3 0 59 0 0,1 0-1 0 0,-1 1 1 0 0,0 0 0 0 0,0-1 0 0 0,1 1 0 0 0,-1 0 0 0 0,0 0 0 0 0,1 0-1 0 0,-1 1 1 0 0,1-1 0 0 0,-1 1 0 0 0,1-1 0 0 0,0 1 0 0 0,0 0-1 0 0,0 0 1 0 0,0 0 0 0 0,0 0 0 0 0,-2 3 0 0 0,-5 6 243 0 0,1 1-1 0 0,-10 18 1 0 0,4-6-37 0 0,-65 116 1001 0 0,68-116-1224 0 0,0 0 0 0 0,2 1 0 0 0,1 0 0 0 0,-5 28 0 0 0,12-45-261 0 0,0 0 1 0 0,0 0 0 0 0,1 0-1 0 0,0 0 1 0 0,2 12 0 0 0,-1-17-37 0 0,-1-1 0 0 0,0 0 0 0 0,1 0 0 0 0,-1 0 1 0 0,1 0-1 0 0,-1 1 0 0 0,1-1 0 0 0,0 0 0 0 0,0 0 0 0 0,0 0 1 0 0,0 0-1 0 0,0-1 0 0 0,1 1 0 0 0,-1 0 0 0 0,1 0 1 0 0,-1-1-1 0 0,1 1 0 0 0,-1-1 0 0 0,1 1 0 0 0,0-1 1 0 0,0 0-1 0 0,0 0 0 0 0,3 2 0 0 0,7 0-1268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4.613"/>
    </inkml:context>
    <inkml:brush xml:id="br0">
      <inkml:brushProperty name="width" value="0.05" units="cm"/>
      <inkml:brushProperty name="height" value="0.05" units="cm"/>
    </inkml:brush>
  </inkml:definitions>
  <inkml:trace contextRef="#ctx0" brushRef="#br0">63 1 11237 0 0,'-10'37'3023'0'0,"4"-14"-1682"0"0,-5 29 0 0 0,-10 62-340 0 0,14-69-1020 0 0,5-37-218 0 0,0 0 0 0 0,1 0 0 0 0,-1 0 0 0 0,2 0 0 0 0,-1 0 0 0 0,1 0 0 0 0,1 0 0 0 0,-1 0 0 0 0,1 0 0 0 0,3 10 0 0 0,-4-18 115 0 0,0 0 1 0 0,0 1-1 0 0,0-1 0 0 0,0 0 0 0 0,1 1 0 0 0,-1-1 0 0 0,0 0 0 0 0,0 0 0 0 0,0 0 0 0 0,1 1 0 0 0,-1-1 1 0 0,0 0-1 0 0,0 0 0 0 0,1 0 0 0 0,-1 1 0 0 0,0-1 0 0 0,1 0 0 0 0,-1 0 0 0 0,0 0 0 0 0,1 0 0 0 0,-1 0 0 0 0,0 0 1 0 0,0 0-1 0 0,1 0 0 0 0,-1 0 0 0 0,0 1 0 0 0,1-1 0 0 0,-1-1 0 0 0,0 1 0 0 0,1 0 0 0 0,-1 0 0 0 0,6 0-1465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4.940"/>
    </inkml:context>
    <inkml:brush xml:id="br0">
      <inkml:brushProperty name="width" value="0.05" units="cm"/>
      <inkml:brushProperty name="height" value="0.05" units="cm"/>
    </inkml:brush>
  </inkml:definitions>
  <inkml:trace contextRef="#ctx0" brushRef="#br0">123 0 10637 0 0,'-2'4'278'0'0,"0"0"0"0"0,0-1 0 0 0,-1 0 0 0 0,1 1 0 0 0,-1-1 0 0 0,0 0 0 0 0,-5 4 0 0 0,5-5-59 0 0,-10 9 855 0 0,0 1 0 0 0,-13 15 0 0 0,23-24-968 0 0,0 1 0 0 0,0 0 0 0 0,0 0 0 0 0,1 1-1 0 0,-1-1 1 0 0,1 0 0 0 0,0 1 0 0 0,0 0 0 0 0,1-1 0 0 0,-1 1 0 0 0,1 0 0 0 0,-1 8 0 0 0,-3 54 464 0 0,-2 46 364 0 0,7-107-888 0 0,-1-2-23 0 0,1-1-1 0 0,0 0 1 0 0,0 0 0 0 0,0 0-1 0 0,0 0 1 0 0,0 1 0 0 0,1-1 0 0 0,0 0-1 0 0,-1 0 1 0 0,1 0 0 0 0,0 0 0 0 0,1 0-1 0 0,1 4 1 0 0,1-5-79 0 0,1 1 0 0 0,-1-1 1 0 0,1 0-1 0 0,0 0 0 0 0,0 0 0 0 0,-1-1 0 0 0,1 0 1 0 0,1 0-1 0 0,-1 0 0 0 0,0 0 0 0 0,0-1 0 0 0,0 0 0 0 0,0 0 1 0 0,10-1-1 0 0,-5-1-240 0 0,0 1 0 0 0,1-1 1 0 0,-1-1-1 0 0,0 0 0 0 0,-1-1 0 0 0,17-7 1 0 0,-21 8 194 0 0,-1 1 1 0 0,1-1 0 0 0,-1-1-1 0 0,0 1 1 0 0,0-1 0 0 0,0 1-1 0 0,0-1 1 0 0,-1 0 0 0 0,0-1 0 0 0,1 1-1 0 0,-2 0 1 0 0,1-1 0 0 0,3-7-1 0 0,-3 4 56 0 0,0 1 1 0 0,-1-1-1 0 0,0 0 0 0 0,-1 0 0 0 0,1 0 0 0 0,-2 0 0 0 0,1 0 0 0 0,-1-11 0 0 0,-1 4 41 0 0,-1 1 0 0 0,-1 0-1 0 0,0-1 1 0 0,0 1 0 0 0,-2 0-1 0 0,1 1 1 0 0,-2-1 0 0 0,0 1-1 0 0,-14-22 1 0 0,18 31 0 0 0,0 1 1 0 0,0 0-1 0 0,-1 0 1 0 0,1 0-1 0 0,-1 1 1 0 0,0-1-1 0 0,0 0 0 0 0,0 1 1 0 0,0 0-1 0 0,0 0 1 0 0,0 0-1 0 0,-1 0 1 0 0,1 0-1 0 0,-1 1 0 0 0,1-1 1 0 0,-1 1-1 0 0,-4-1 1 0 0,5 2-7 0 0,1 0 0 0 0,0 0 0 0 0,-1 0 0 0 0,1 0 0 0 0,-1 0 0 0 0,1 1 0 0 0,0-1 0 0 0,-1 1 0 0 0,1 0 0 0 0,0 0 0 0 0,-1 0 0 0 0,1 0 0 0 0,0 0 0 0 0,0 0 0 0 0,0 0 0 0 0,0 1 0 0 0,0-1 0 0 0,0 1 0 0 0,0-1 0 0 0,1 1 0 0 0,-1 0 0 0 0,1 0 0 0 0,-1 0 0 0 0,1 0 0 0 0,-1 0 0 0 0,1 0 0 0 0,-1 4 0 0 0,0-3-252 0 0,0 1 0 0 0,1 0 0 0 0,0 0-1 0 0,0 0 1 0 0,0 0 0 0 0,1 0 0 0 0,-1 0 0 0 0,1 0 0 0 0,0 0 0 0 0,0 0-1 0 0,0 0 1 0 0,0 0 0 0 0,1 0 0 0 0,0 0 0 0 0,0 0 0 0 0,0 0 0 0 0,0 0-1 0 0,0-1 1 0 0,1 1 0 0 0,0 0 0 0 0,0-1 0 0 0,3 6 0 0 0,6 5-928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5.420"/>
    </inkml:context>
    <inkml:brush xml:id="br0">
      <inkml:brushProperty name="width" value="0.05" units="cm"/>
      <inkml:brushProperty name="height" value="0.05" units="cm"/>
    </inkml:brush>
  </inkml:definitions>
  <inkml:trace contextRef="#ctx0" brushRef="#br0">253 112 10049 0 0,'0'0'39'0'0,"0"-1"-1"0"0,0 0 1 0 0,1 1 0 0 0,-1-1 0 0 0,0 0 0 0 0,0 1-1 0 0,0-1 1 0 0,0 0 0 0 0,0 0 0 0 0,0 1 0 0 0,0-1-1 0 0,0 0 1 0 0,0 1 0 0 0,-1-1 0 0 0,1 0 0 0 0,0 0-1 0 0,0 1 1 0 0,-1-1 0 0 0,1 0 0 0 0,0 1 0 0 0,-1-1-1 0 0,0 0 1 0 0,-15-2 2193 0 0,11 3-1850 0 0,2 1-120 0 0,1 1 0 0 0,-1-1 0 0 0,1 0 0 0 0,-1 0 0 0 0,1 1 1 0 0,-1 0-1 0 0,-2 2 0 0 0,-3 1 57 0 0,-3 4-251 0 0,1 1-1 0 0,0 0 1 0 0,1 0 0 0 0,0 1-1 0 0,1 0 1 0 0,-10 15 0 0 0,15-20-46 0 0,-77 136 279 0 0,50-84-205 0 0,29-55-120 0 0,-1-1-1 0 0,1 1 1 0 0,0 0 0 0 0,0 0-1 0 0,0-1 1 0 0,1 1-1 0 0,-1 0 1 0 0,0 0-1 0 0,1 0 1 0 0,0 0 0 0 0,0 0-1 0 0,0 0 1 0 0,0 0-1 0 0,0 0 1 0 0,1 0-1 0 0,-1-1 1 0 0,1 1 0 0 0,2 5-1 0 0,-1-8-56 0 0,1-1-1 0 0,-1 1 0 0 0,1-1 1 0 0,-1 0-1 0 0,0 0 1 0 0,1 0-1 0 0,-1-1 1 0 0,0 1-1 0 0,0 0 1 0 0,0-1-1 0 0,3-2 0 0 0,6-3-228 0 0,-4 4 194 0 0,14-8-295 0 0,29-20 0 0 0,-43 26 380 0 0,0 0 0 0 0,-1-1 0 0 0,0 0 0 0 0,0-1 0 0 0,0 1 0 0 0,0-1 0 0 0,6-12 0 0 0,15-32 13 0 0,22-59 0 0 0,-12 25 1 0 0,-12 37 46 0 0,-35 69 379 0 0,0 0 1 0 0,1 1-1 0 0,1 0 0 0 0,1 1 0 0 0,-5 32 0 0 0,11-50-363 0 0,0 1 0 0 0,0 0 0 0 0,1 0 1 0 0,0-1-1 0 0,0 1 0 0 0,1 0 0 0 0,-1 0 0 0 0,1-1 0 0 0,1 1 0 0 0,-1-1 0 0 0,1 1 0 0 0,0-1 0 0 0,0 1 0 0 0,0-1 1 0 0,1 0-1 0 0,0 0 0 0 0,0 0 0 0 0,0 0 0 0 0,1-1 0 0 0,-1 1 0 0 0,1-1 0 0 0,0 0 0 0 0,0 0 0 0 0,1 0 0 0 0,-1-1 1 0 0,1 0-1 0 0,0 1 0 0 0,0-2 0 0 0,0 1 0 0 0,0 0 0 0 0,0-1 0 0 0,1 0 0 0 0,-1 0 0 0 0,1-1 0 0 0,-1 0 0 0 0,1 0 1 0 0,11 1-1 0 0,-5-2-29 0 0,-1-1 0 0 0,0 0 0 0 0,1-1 0 0 0,-1-1 0 0 0,0 1-1 0 0,0-2 1 0 0,0 1 0 0 0,0-2 0 0 0,-1 1 0 0 0,0-1 0 0 0,0-1 0 0 0,0 0 0 0 0,0 0 0 0 0,-1-1 0 0 0,0 0 0 0 0,-1-1 0 0 0,1 0 0 0 0,-2 0 0 0 0,1-1 0 0 0,-1 0 0 0 0,0 0 0 0 0,-1-1 0 0 0,0 0 0 0 0,5-10 0 0 0,-6 9 22 0 0,-1 1 1 0 0,0-1-1 0 0,0 1 1 0 0,-1-1-1 0 0,-1 0 1 0 0,0 0-1 0 0,0 0 1 0 0,-1-1-1 0 0,0 1 1 0 0,-1 0-1 0 0,-1 0 1 0 0,0-1-1 0 0,0 1 0 0 0,-1 0 1 0 0,-5-20-1 0 0,6 31-85 0 0,1-1-1 0 0,0 0 0 0 0,-1 0 0 0 0,1 0 0 0 0,-1 0 1 0 0,1 1-1 0 0,-1-1 0 0 0,1 0 0 0 0,-1 1 0 0 0,0-1 1 0 0,1 0-1 0 0,-1 1 0 0 0,0-1 0 0 0,1 0 0 0 0,-1 1 1 0 0,0-1-1 0 0,0 1 0 0 0,0 0 0 0 0,1-1 1 0 0,-1 1-1 0 0,0 0 0 0 0,0-1 0 0 0,0 1 0 0 0,0 0 1 0 0,0 0-1 0 0,0 0 0 0 0,0 0 0 0 0,0 0 0 0 0,0 0 1 0 0,1 0-1 0 0,-1 0 0 0 0,0 0 0 0 0,0 0 0 0 0,0 0 1 0 0,0 1-1 0 0,0-1 0 0 0,0 0 0 0 0,0 1 0 0 0,1-1 1 0 0,-2 1-1 0 0,-3 1-313 0 0,0 1 0 0 0,1-1 0 0 0,0 1 0 0 0,-1 0 0 0 0,1 0 0 0 0,-4 5 0 0 0,-13 14-1244 0 0,-1 1-129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6.577"/>
    </inkml:context>
    <inkml:brush xml:id="br0">
      <inkml:brushProperty name="width" value="0.05" units="cm"/>
      <inkml:brushProperty name="height" value="0.05" units="cm"/>
    </inkml:brush>
  </inkml:definitions>
  <inkml:trace contextRef="#ctx0" brushRef="#br0">323 332 7389 0 0,'-52'-24'67'0'0,"30"13"444"0"0,0 2-1 0 0,-26-9 0 0 0,39 16-322 0 0,1 0 0 0 0,0 1 0 0 0,0-1 0 0 0,-1 2 0 0 0,1-1 0 0 0,0 1 0 0 0,-1 0 0 0 0,1 1 0 0 0,0 0 0 0 0,-10 2 0 0 0,7 0 97 0 0,-27 8 340 0 0,36-11-565 0 0,0 1 0 0 0,0 0 0 0 0,0 0 0 0 0,0 0 0 0 0,0 0 0 0 0,0 0 0 0 0,0 1 0 0 0,0-1 0 0 0,1 1 0 0 0,-1-1 0 0 0,0 1 0 0 0,1-1 0 0 0,-3 4 0 0 0,4-5-38 0 0,0 1 1 0 0,0-1-1 0 0,0 1 1 0 0,-1-1-1 0 0,1 1 1 0 0,0-1-1 0 0,0 1 1 0 0,0-1-1 0 0,0 1 1 0 0,0-1-1 0 0,0 1 1 0 0,0-1-1 0 0,0 1 1 0 0,0-1-1 0 0,0 1 1 0 0,1-1-1 0 0,-1 1 1 0 0,0-1-1 0 0,0 1 1 0 0,0-1-1 0 0,1 1 1 0 0,-1-1 0 0 0,0 1-1 0 0,0-1 1 0 0,1 0-1 0 0,-1 1 1 0 0,0-1-1 0 0,1 1 1 0 0,-1-1-1 0 0,1 0 1 0 0,-1 1-1 0 0,0-1 1 0 0,1 0-1 0 0,-1 0 1 0 0,1 1-1 0 0,-1-1 1 0 0,1 0-1 0 0,-1 0 1 0 0,1 0-1 0 0,-1 0 1 0 0,1 1-1 0 0,23 5 371 0 0,-23-6-363 0 0,75 7 528 0 0,1-2 1 0 0,119-10 0 0 0,-117 2-410 0 0,964-66 1104 0 0,-3-44-458 0 0,-487 43-255 0 0,47-5-62 0 0,-928 113-6873 0 0,255-26 4683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8.117"/>
    </inkml:context>
    <inkml:brush xml:id="br0">
      <inkml:brushProperty name="width" value="0.05" units="cm"/>
      <inkml:brushProperty name="height" value="0.05" units="cm"/>
    </inkml:brush>
  </inkml:definitions>
  <inkml:trace contextRef="#ctx0" brushRef="#br0">3 40 8461 0 0,'-2'4'675'0'0,"8"-2"299"0"0,14-2 572 0 0,-17 0-1478 0 0,271-21 1295 0 0,-115 4-2964 0 0,-111 14 639 0 0,-3-1-165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8T06:06:18.679"/>
    </inkml:context>
    <inkml:brush xml:id="br0">
      <inkml:brushProperty name="width" value="0.05" units="cm"/>
      <inkml:brushProperty name="height" value="0.05" units="cm"/>
    </inkml:brush>
  </inkml:definitions>
  <inkml:trace contextRef="#ctx0" brushRef="#br0">0 4 10049 0 0,'0'0'5760'0'0,"9"1"-5413"0"0,35 2 143 0 0,247-3-426 0 0,-210 0-468 0 0,92-4-4222 0 0,-149 1 3043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7635-26C6-76F1-73A3-0FC23B42A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97F83-3AF4-4D72-71DE-1C0DCB7F9A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12C9-7268-D003-CD00-2B4C6DDC0A0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2304CC-1B8E-AF90-4531-90FF4666446E}"/>
              </a:ext>
            </a:extLst>
          </p:cNvPr>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94146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7F17-C56A-EADB-A330-ED375863B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1C93C-5AE9-34D2-C349-284EA8396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051C-AFA3-E2FB-6EA2-6E3E8EE1473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071036-D817-3555-AB00-39F2DF59D903}"/>
              </a:ext>
            </a:extLst>
          </p:cNvPr>
          <p:cNvSpPr>
            <a:spLocks noGrp="1"/>
          </p:cNvSpPr>
          <p:nvPr>
            <p:ph type="sldNum" sz="quarter" idx="5"/>
          </p:nvPr>
        </p:nvSpPr>
        <p:spPr/>
        <p:txBody>
          <a:bodyPr/>
          <a:lstStyle/>
          <a:p>
            <a:fld id="{CA2D21D1-52E2-420B-B491-CFF6D7BB79FB}" type="slidenum">
              <a:rPr lang="en-US" smtClean="0"/>
              <a:pPr/>
              <a:t>47</a:t>
            </a:fld>
            <a:endParaRPr lang="en-US"/>
          </a:p>
        </p:txBody>
      </p:sp>
    </p:spTree>
    <p:extLst>
      <p:ext uri="{BB962C8B-B14F-4D97-AF65-F5344CB8AC3E}">
        <p14:creationId xmlns:p14="http://schemas.microsoft.com/office/powerpoint/2010/main" val="284750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50</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2/8/2024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813416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23471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39040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14366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25561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7174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10616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39217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41588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4622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545028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01752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851301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93714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8144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5415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97719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4851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01284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84402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sz="1799">
              <a:solidFill>
                <a:prstClr val="white"/>
              </a:solidFill>
            </a:endParaRPr>
          </a:p>
        </p:txBody>
      </p:sp>
      <p:sp>
        <p:nvSpPr>
          <p:cNvPr id="2" name="Title 1"/>
          <p:cNvSpPr>
            <a:spLocks noGrp="1"/>
          </p:cNvSpPr>
          <p:nvPr>
            <p:ph type="ctrTitle"/>
          </p:nvPr>
        </p:nvSpPr>
        <p:spPr>
          <a:xfrm>
            <a:off x="914163" y="3887117"/>
            <a:ext cx="10360501"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285" indent="0" algn="ctr">
              <a:buNone/>
              <a:defRPr>
                <a:solidFill>
                  <a:schemeClr val="tx1">
                    <a:tint val="75000"/>
                  </a:schemeClr>
                </a:solidFill>
              </a:defRPr>
            </a:lvl2pPr>
            <a:lvl3pPr marL="1218570" indent="0" algn="ctr">
              <a:buNone/>
              <a:defRPr>
                <a:solidFill>
                  <a:schemeClr val="tx1">
                    <a:tint val="75000"/>
                  </a:schemeClr>
                </a:solidFill>
              </a:defRPr>
            </a:lvl3pPr>
            <a:lvl4pPr marL="1827855" indent="0" algn="ctr">
              <a:buNone/>
              <a:defRPr>
                <a:solidFill>
                  <a:schemeClr val="tx1">
                    <a:tint val="75000"/>
                  </a:schemeClr>
                </a:solidFill>
              </a:defRPr>
            </a:lvl4pPr>
            <a:lvl5pPr marL="2437141" indent="0" algn="ctr">
              <a:buNone/>
              <a:defRPr>
                <a:solidFill>
                  <a:schemeClr val="tx1">
                    <a:tint val="75000"/>
                  </a:schemeClr>
                </a:solidFill>
              </a:defRPr>
            </a:lvl5pPr>
            <a:lvl6pPr marL="3046426" indent="0" algn="ctr">
              <a:buNone/>
              <a:defRPr>
                <a:solidFill>
                  <a:schemeClr val="tx1">
                    <a:tint val="75000"/>
                  </a:schemeClr>
                </a:solidFill>
              </a:defRPr>
            </a:lvl6pPr>
            <a:lvl7pPr marL="3655711" indent="0" algn="ctr">
              <a:buNone/>
              <a:defRPr>
                <a:solidFill>
                  <a:schemeClr val="tx1">
                    <a:tint val="75000"/>
                  </a:schemeClr>
                </a:solidFill>
              </a:defRPr>
            </a:lvl7pPr>
            <a:lvl8pPr marL="4264995" indent="0" algn="ctr">
              <a:buNone/>
              <a:defRPr>
                <a:solidFill>
                  <a:schemeClr val="tx1">
                    <a:tint val="75000"/>
                  </a:schemeClr>
                </a:solidFill>
              </a:defRPr>
            </a:lvl8pPr>
            <a:lvl9pPr marL="48742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123803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310" indent="0" algn="ctr">
              <a:buNone/>
              <a:defRPr>
                <a:solidFill>
                  <a:schemeClr val="tx1">
                    <a:tint val="75000"/>
                  </a:schemeClr>
                </a:solidFill>
              </a:defRPr>
            </a:lvl2pPr>
            <a:lvl3pPr marL="1218621" indent="0" algn="ctr">
              <a:buNone/>
              <a:defRPr>
                <a:solidFill>
                  <a:schemeClr val="tx1">
                    <a:tint val="75000"/>
                  </a:schemeClr>
                </a:solidFill>
              </a:defRPr>
            </a:lvl3pPr>
            <a:lvl4pPr marL="1827931" indent="0" algn="ctr">
              <a:buNone/>
              <a:defRPr>
                <a:solidFill>
                  <a:schemeClr val="tx1">
                    <a:tint val="75000"/>
                  </a:schemeClr>
                </a:solidFill>
              </a:defRPr>
            </a:lvl4pPr>
            <a:lvl5pPr marL="2437242" indent="0" algn="ctr">
              <a:buNone/>
              <a:defRPr>
                <a:solidFill>
                  <a:schemeClr val="tx1">
                    <a:tint val="75000"/>
                  </a:schemeClr>
                </a:solidFill>
              </a:defRPr>
            </a:lvl5pPr>
            <a:lvl6pPr marL="3046553" indent="0" algn="ctr">
              <a:buNone/>
              <a:defRPr>
                <a:solidFill>
                  <a:schemeClr val="tx1">
                    <a:tint val="75000"/>
                  </a:schemeClr>
                </a:solidFill>
              </a:defRPr>
            </a:lvl6pPr>
            <a:lvl7pPr marL="3655863" indent="0" algn="ctr">
              <a:buNone/>
              <a:defRPr>
                <a:solidFill>
                  <a:schemeClr val="tx1">
                    <a:tint val="75000"/>
                  </a:schemeClr>
                </a:solidFill>
              </a:defRPr>
            </a:lvl7pPr>
            <a:lvl8pPr marL="4265173" indent="0" algn="ctr">
              <a:buNone/>
              <a:defRPr>
                <a:solidFill>
                  <a:schemeClr val="tx1">
                    <a:tint val="75000"/>
                  </a:schemeClr>
                </a:solidFill>
              </a:defRPr>
            </a:lvl8pPr>
            <a:lvl9pPr marL="48744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37102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722660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298"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99">
                <a:solidFill>
                  <a:schemeClr val="tx1">
                    <a:tint val="75000"/>
                  </a:schemeClr>
                </a:solidFill>
              </a:defRPr>
            </a:lvl1pPr>
            <a:lvl2pPr marL="609310" indent="0">
              <a:buNone/>
              <a:defRPr sz="2399">
                <a:solidFill>
                  <a:schemeClr val="tx1">
                    <a:tint val="75000"/>
                  </a:schemeClr>
                </a:solidFill>
              </a:defRPr>
            </a:lvl2pPr>
            <a:lvl3pPr marL="1218621" indent="0">
              <a:buNone/>
              <a:defRPr sz="2099">
                <a:solidFill>
                  <a:schemeClr val="tx1">
                    <a:tint val="75000"/>
                  </a:schemeClr>
                </a:solidFill>
              </a:defRPr>
            </a:lvl3pPr>
            <a:lvl4pPr marL="1827931" indent="0">
              <a:buNone/>
              <a:defRPr sz="1899">
                <a:solidFill>
                  <a:schemeClr val="tx1">
                    <a:tint val="75000"/>
                  </a:schemeClr>
                </a:solidFill>
              </a:defRPr>
            </a:lvl4pPr>
            <a:lvl5pPr marL="2437242" indent="0">
              <a:buNone/>
              <a:defRPr sz="1899">
                <a:solidFill>
                  <a:schemeClr val="tx1">
                    <a:tint val="75000"/>
                  </a:schemeClr>
                </a:solidFill>
              </a:defRPr>
            </a:lvl5pPr>
            <a:lvl6pPr marL="3046553" indent="0">
              <a:buNone/>
              <a:defRPr sz="1899">
                <a:solidFill>
                  <a:schemeClr val="tx1">
                    <a:tint val="75000"/>
                  </a:schemeClr>
                </a:solidFill>
              </a:defRPr>
            </a:lvl6pPr>
            <a:lvl7pPr marL="3655863" indent="0">
              <a:buNone/>
              <a:defRPr sz="1899">
                <a:solidFill>
                  <a:schemeClr val="tx1">
                    <a:tint val="75000"/>
                  </a:schemeClr>
                </a:solidFill>
              </a:defRPr>
            </a:lvl7pPr>
            <a:lvl8pPr marL="4265173" indent="0">
              <a:buNone/>
              <a:defRPr sz="1899">
                <a:solidFill>
                  <a:schemeClr val="tx1">
                    <a:tint val="75000"/>
                  </a:schemeClr>
                </a:solidFill>
              </a:defRPr>
            </a:lvl8pPr>
            <a:lvl9pPr marL="4874484" indent="0">
              <a:buNone/>
              <a:defRPr sz="18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98769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46353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5"/>
            <a:ext cx="5385514"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5"/>
            <a:ext cx="5387630"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20357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2/8/2024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466283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039150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382774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1"/>
            <a:ext cx="4010039"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99"/>
            </a:lvl1pPr>
            <a:lvl2pPr>
              <a:defRPr sz="36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47970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2"/>
            <a:ext cx="7313295"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4299"/>
            </a:lvl1pPr>
            <a:lvl2pPr marL="609310" indent="0">
              <a:buNone/>
              <a:defRPr sz="3699"/>
            </a:lvl2pPr>
            <a:lvl3pPr marL="1218621" indent="0">
              <a:buNone/>
              <a:defRPr sz="3199"/>
            </a:lvl3pPr>
            <a:lvl4pPr marL="1827931" indent="0">
              <a:buNone/>
              <a:defRPr sz="2699"/>
            </a:lvl4pPr>
            <a:lvl5pPr marL="2437242" indent="0">
              <a:buNone/>
              <a:defRPr sz="2699"/>
            </a:lvl5pPr>
            <a:lvl6pPr marL="3046553" indent="0">
              <a:buNone/>
              <a:defRPr sz="2699"/>
            </a:lvl6pPr>
            <a:lvl7pPr marL="3655863" indent="0">
              <a:buNone/>
              <a:defRPr sz="2699"/>
            </a:lvl7pPr>
            <a:lvl8pPr marL="4265173" indent="0">
              <a:buNone/>
              <a:defRPr sz="2699"/>
            </a:lvl8pPr>
            <a:lvl9pPr marL="4874484" indent="0">
              <a:buNone/>
              <a:defRPr sz="2699"/>
            </a:lvl9pPr>
          </a:lstStyle>
          <a:p>
            <a:endParaRPr lang="en-US"/>
          </a:p>
        </p:txBody>
      </p:sp>
      <p:sp>
        <p:nvSpPr>
          <p:cNvPr id="4" name="Text Placeholder 3"/>
          <p:cNvSpPr>
            <a:spLocks noGrp="1"/>
          </p:cNvSpPr>
          <p:nvPr>
            <p:ph type="body" sz="half" idx="2"/>
          </p:nvPr>
        </p:nvSpPr>
        <p:spPr>
          <a:xfrm>
            <a:off x="2389096" y="5367340"/>
            <a:ext cx="7313295" cy="8048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6431740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9032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1"/>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61618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0364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2/8/2024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2/8/2024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265409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41"/>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2" y="1138426"/>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2/8/2024</a:t>
            </a:fld>
            <a:endParaRPr lang="en-US"/>
          </a:p>
        </p:txBody>
      </p:sp>
      <p:sp>
        <p:nvSpPr>
          <p:cNvPr id="5" name="Footer Placeholder 4"/>
          <p:cNvSpPr>
            <a:spLocks noGrp="1"/>
          </p:cNvSpPr>
          <p:nvPr>
            <p:ph type="ftr" sz="quarter" idx="3"/>
          </p:nvPr>
        </p:nvSpPr>
        <p:spPr>
          <a:xfrm>
            <a:off x="4164516" y="6356353"/>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14611184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xStyles>
    <p:titleStyle>
      <a:lvl1pPr algn="l" defTabSz="1218621" rtl="0" eaLnBrk="1" latinLnBrk="0" hangingPunct="1">
        <a:spcBef>
          <a:spcPct val="0"/>
        </a:spcBef>
        <a:buNone/>
        <a:defRPr sz="3599" kern="1200">
          <a:solidFill>
            <a:schemeClr val="tx1"/>
          </a:solidFill>
          <a:latin typeface="+mj-lt"/>
          <a:ea typeface="+mj-ea"/>
          <a:cs typeface="+mj-cs"/>
        </a:defRPr>
      </a:lvl1pPr>
    </p:titleStyle>
    <p:bodyStyle>
      <a:lvl1pPr marL="456983" indent="-456983" algn="l" defTabSz="1218621"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130" indent="-380819" algn="l" defTabSz="1218621"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276" indent="-304656" algn="l" defTabSz="1218621"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58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4pPr>
      <a:lvl5pPr marL="274189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17" Type="http://schemas.openxmlformats.org/officeDocument/2006/relationships/image" Target="../media/image86.png"/><Relationship Id="rId21" Type="http://schemas.openxmlformats.org/officeDocument/2006/relationships/image" Target="../media/image38.png"/><Relationship Id="rId63" Type="http://schemas.openxmlformats.org/officeDocument/2006/relationships/image" Target="../media/image59.png"/><Relationship Id="rId159" Type="http://schemas.openxmlformats.org/officeDocument/2006/relationships/image" Target="../media/image107.png"/><Relationship Id="rId170" Type="http://schemas.openxmlformats.org/officeDocument/2006/relationships/customXml" Target="../ink/ink87.xml"/><Relationship Id="rId226" Type="http://schemas.openxmlformats.org/officeDocument/2006/relationships/customXml" Target="../ink/ink115.xml"/><Relationship Id="rId268" Type="http://schemas.openxmlformats.org/officeDocument/2006/relationships/customXml" Target="../ink/ink136.xml"/><Relationship Id="rId32" Type="http://schemas.openxmlformats.org/officeDocument/2006/relationships/customXml" Target="../ink/ink18.xml"/><Relationship Id="rId74" Type="http://schemas.openxmlformats.org/officeDocument/2006/relationships/customXml" Target="../ink/ink39.xml"/><Relationship Id="rId128" Type="http://schemas.openxmlformats.org/officeDocument/2006/relationships/customXml" Target="../ink/ink66.xml"/><Relationship Id="rId5" Type="http://schemas.openxmlformats.org/officeDocument/2006/relationships/image" Target="../media/image30.png"/><Relationship Id="rId181" Type="http://schemas.openxmlformats.org/officeDocument/2006/relationships/image" Target="../media/image118.png"/><Relationship Id="rId237" Type="http://schemas.openxmlformats.org/officeDocument/2006/relationships/image" Target="../media/image146.png"/><Relationship Id="rId279" Type="http://schemas.openxmlformats.org/officeDocument/2006/relationships/image" Target="../media/image167.png"/><Relationship Id="rId43" Type="http://schemas.openxmlformats.org/officeDocument/2006/relationships/image" Target="../media/image49.png"/><Relationship Id="rId139" Type="http://schemas.openxmlformats.org/officeDocument/2006/relationships/image" Target="../media/image97.png"/><Relationship Id="rId290" Type="http://schemas.openxmlformats.org/officeDocument/2006/relationships/customXml" Target="../ink/ink147.xml"/><Relationship Id="rId85" Type="http://schemas.openxmlformats.org/officeDocument/2006/relationships/image" Target="../media/image70.png"/><Relationship Id="rId150" Type="http://schemas.openxmlformats.org/officeDocument/2006/relationships/customXml" Target="../ink/ink77.xml"/><Relationship Id="rId192" Type="http://schemas.openxmlformats.org/officeDocument/2006/relationships/customXml" Target="../ink/ink98.xml"/><Relationship Id="rId206" Type="http://schemas.openxmlformats.org/officeDocument/2006/relationships/customXml" Target="../ink/ink105.xml"/><Relationship Id="rId248" Type="http://schemas.openxmlformats.org/officeDocument/2006/relationships/customXml" Target="../ink/ink126.xml"/><Relationship Id="rId12" Type="http://schemas.openxmlformats.org/officeDocument/2006/relationships/customXml" Target="../ink/ink8.xml"/><Relationship Id="rId33" Type="http://schemas.openxmlformats.org/officeDocument/2006/relationships/image" Target="../media/image44.png"/><Relationship Id="rId108" Type="http://schemas.openxmlformats.org/officeDocument/2006/relationships/customXml" Target="../ink/ink56.xml"/><Relationship Id="rId129" Type="http://schemas.openxmlformats.org/officeDocument/2006/relationships/image" Target="../media/image92.png"/><Relationship Id="rId280" Type="http://schemas.openxmlformats.org/officeDocument/2006/relationships/customXml" Target="../ink/ink142.xml"/><Relationship Id="rId54" Type="http://schemas.openxmlformats.org/officeDocument/2006/relationships/customXml" Target="../ink/ink29.xml"/><Relationship Id="rId75" Type="http://schemas.openxmlformats.org/officeDocument/2006/relationships/image" Target="../media/image65.png"/><Relationship Id="rId96" Type="http://schemas.openxmlformats.org/officeDocument/2006/relationships/customXml" Target="../ink/ink50.xml"/><Relationship Id="rId140" Type="http://schemas.openxmlformats.org/officeDocument/2006/relationships/customXml" Target="../ink/ink72.xml"/><Relationship Id="rId161" Type="http://schemas.openxmlformats.org/officeDocument/2006/relationships/image" Target="../media/image108.png"/><Relationship Id="rId182" Type="http://schemas.openxmlformats.org/officeDocument/2006/relationships/customXml" Target="../ink/ink93.xml"/><Relationship Id="rId217" Type="http://schemas.openxmlformats.org/officeDocument/2006/relationships/image" Target="../media/image136.png"/><Relationship Id="rId6" Type="http://schemas.openxmlformats.org/officeDocument/2006/relationships/customXml" Target="../ink/ink5.xml"/><Relationship Id="rId238" Type="http://schemas.openxmlformats.org/officeDocument/2006/relationships/customXml" Target="../ink/ink121.xml"/><Relationship Id="rId259" Type="http://schemas.openxmlformats.org/officeDocument/2006/relationships/image" Target="../media/image157.png"/><Relationship Id="rId23" Type="http://schemas.openxmlformats.org/officeDocument/2006/relationships/image" Target="../media/image39.png"/><Relationship Id="rId119" Type="http://schemas.openxmlformats.org/officeDocument/2006/relationships/image" Target="../media/image87.png"/><Relationship Id="rId270" Type="http://schemas.openxmlformats.org/officeDocument/2006/relationships/customXml" Target="../ink/ink137.xml"/><Relationship Id="rId291" Type="http://schemas.openxmlformats.org/officeDocument/2006/relationships/image" Target="../media/image173.png"/><Relationship Id="rId44" Type="http://schemas.openxmlformats.org/officeDocument/2006/relationships/customXml" Target="../ink/ink24.xml"/><Relationship Id="rId65" Type="http://schemas.openxmlformats.org/officeDocument/2006/relationships/image" Target="../media/image60.png"/><Relationship Id="rId86" Type="http://schemas.openxmlformats.org/officeDocument/2006/relationships/customXml" Target="../ink/ink45.xml"/><Relationship Id="rId130" Type="http://schemas.openxmlformats.org/officeDocument/2006/relationships/customXml" Target="../ink/ink67.xml"/><Relationship Id="rId151" Type="http://schemas.openxmlformats.org/officeDocument/2006/relationships/image" Target="../media/image103.png"/><Relationship Id="rId172" Type="http://schemas.openxmlformats.org/officeDocument/2006/relationships/customXml" Target="../ink/ink88.xml"/><Relationship Id="rId193" Type="http://schemas.openxmlformats.org/officeDocument/2006/relationships/image" Target="../media/image124.png"/><Relationship Id="rId207" Type="http://schemas.openxmlformats.org/officeDocument/2006/relationships/image" Target="../media/image131.png"/><Relationship Id="rId228" Type="http://schemas.openxmlformats.org/officeDocument/2006/relationships/customXml" Target="../ink/ink116.xml"/><Relationship Id="rId249" Type="http://schemas.openxmlformats.org/officeDocument/2006/relationships/image" Target="../media/image152.png"/><Relationship Id="rId13" Type="http://schemas.openxmlformats.org/officeDocument/2006/relationships/image" Target="../media/image34.png"/><Relationship Id="rId109" Type="http://schemas.openxmlformats.org/officeDocument/2006/relationships/image" Target="../media/image82.png"/><Relationship Id="rId260" Type="http://schemas.openxmlformats.org/officeDocument/2006/relationships/customXml" Target="../ink/ink132.xml"/><Relationship Id="rId281" Type="http://schemas.openxmlformats.org/officeDocument/2006/relationships/image" Target="../media/image168.png"/><Relationship Id="rId34" Type="http://schemas.openxmlformats.org/officeDocument/2006/relationships/customXml" Target="../ink/ink19.xml"/><Relationship Id="rId55" Type="http://schemas.openxmlformats.org/officeDocument/2006/relationships/image" Target="../media/image55.png"/><Relationship Id="rId76" Type="http://schemas.openxmlformats.org/officeDocument/2006/relationships/customXml" Target="../ink/ink40.xml"/><Relationship Id="rId97" Type="http://schemas.openxmlformats.org/officeDocument/2006/relationships/image" Target="../media/image76.png"/><Relationship Id="rId120" Type="http://schemas.openxmlformats.org/officeDocument/2006/relationships/customXml" Target="../ink/ink62.xml"/><Relationship Id="rId141" Type="http://schemas.openxmlformats.org/officeDocument/2006/relationships/image" Target="../media/image98.png"/><Relationship Id="rId7" Type="http://schemas.openxmlformats.org/officeDocument/2006/relationships/image" Target="../media/image31.png"/><Relationship Id="rId162" Type="http://schemas.openxmlformats.org/officeDocument/2006/relationships/customXml" Target="../ink/ink83.xml"/><Relationship Id="rId183" Type="http://schemas.openxmlformats.org/officeDocument/2006/relationships/image" Target="../media/image119.png"/><Relationship Id="rId218" Type="http://schemas.openxmlformats.org/officeDocument/2006/relationships/customXml" Target="../ink/ink111.xml"/><Relationship Id="rId239" Type="http://schemas.openxmlformats.org/officeDocument/2006/relationships/image" Target="../media/image147.png"/><Relationship Id="rId250" Type="http://schemas.openxmlformats.org/officeDocument/2006/relationships/customXml" Target="../ink/ink127.xml"/><Relationship Id="rId271" Type="http://schemas.openxmlformats.org/officeDocument/2006/relationships/image" Target="../media/image163.png"/><Relationship Id="rId292" Type="http://schemas.openxmlformats.org/officeDocument/2006/relationships/customXml" Target="../ink/ink148.xml"/><Relationship Id="rId24" Type="http://schemas.openxmlformats.org/officeDocument/2006/relationships/customXml" Target="../ink/ink14.xml"/><Relationship Id="rId45" Type="http://schemas.openxmlformats.org/officeDocument/2006/relationships/image" Target="../media/image50.png"/><Relationship Id="rId66" Type="http://schemas.openxmlformats.org/officeDocument/2006/relationships/customXml" Target="../ink/ink35.xml"/><Relationship Id="rId87" Type="http://schemas.openxmlformats.org/officeDocument/2006/relationships/image" Target="../media/image71.png"/><Relationship Id="rId110" Type="http://schemas.openxmlformats.org/officeDocument/2006/relationships/customXml" Target="../ink/ink57.xml"/><Relationship Id="rId131" Type="http://schemas.openxmlformats.org/officeDocument/2006/relationships/image" Target="../media/image93.png"/><Relationship Id="rId152" Type="http://schemas.openxmlformats.org/officeDocument/2006/relationships/customXml" Target="../ink/ink78.xml"/><Relationship Id="rId173" Type="http://schemas.openxmlformats.org/officeDocument/2006/relationships/image" Target="../media/image114.png"/><Relationship Id="rId194" Type="http://schemas.openxmlformats.org/officeDocument/2006/relationships/customXml" Target="../ink/ink99.xml"/><Relationship Id="rId208" Type="http://schemas.openxmlformats.org/officeDocument/2006/relationships/customXml" Target="../ink/ink106.xml"/><Relationship Id="rId229" Type="http://schemas.openxmlformats.org/officeDocument/2006/relationships/image" Target="../media/image142.png"/><Relationship Id="rId240" Type="http://schemas.openxmlformats.org/officeDocument/2006/relationships/customXml" Target="../ink/ink122.xml"/><Relationship Id="rId261" Type="http://schemas.openxmlformats.org/officeDocument/2006/relationships/image" Target="../media/image158.png"/><Relationship Id="rId14" Type="http://schemas.openxmlformats.org/officeDocument/2006/relationships/customXml" Target="../ink/ink9.xml"/><Relationship Id="rId35" Type="http://schemas.openxmlformats.org/officeDocument/2006/relationships/image" Target="../media/image45.png"/><Relationship Id="rId56" Type="http://schemas.openxmlformats.org/officeDocument/2006/relationships/customXml" Target="../ink/ink30.xml"/><Relationship Id="rId77" Type="http://schemas.openxmlformats.org/officeDocument/2006/relationships/image" Target="../media/image66.png"/><Relationship Id="rId100" Type="http://schemas.openxmlformats.org/officeDocument/2006/relationships/customXml" Target="../ink/ink52.xml"/><Relationship Id="rId282" Type="http://schemas.openxmlformats.org/officeDocument/2006/relationships/customXml" Target="../ink/ink143.xml"/><Relationship Id="rId8" Type="http://schemas.openxmlformats.org/officeDocument/2006/relationships/customXml" Target="../ink/ink6.xml"/><Relationship Id="rId98" Type="http://schemas.openxmlformats.org/officeDocument/2006/relationships/customXml" Target="../ink/ink51.xml"/><Relationship Id="rId121" Type="http://schemas.openxmlformats.org/officeDocument/2006/relationships/image" Target="../media/image88.png"/><Relationship Id="rId142" Type="http://schemas.openxmlformats.org/officeDocument/2006/relationships/customXml" Target="../ink/ink73.xml"/><Relationship Id="rId163" Type="http://schemas.openxmlformats.org/officeDocument/2006/relationships/image" Target="../media/image109.png"/><Relationship Id="rId184" Type="http://schemas.openxmlformats.org/officeDocument/2006/relationships/customXml" Target="../ink/ink94.xml"/><Relationship Id="rId219" Type="http://schemas.openxmlformats.org/officeDocument/2006/relationships/image" Target="../media/image137.png"/><Relationship Id="rId230" Type="http://schemas.openxmlformats.org/officeDocument/2006/relationships/customXml" Target="../ink/ink117.xml"/><Relationship Id="rId251" Type="http://schemas.openxmlformats.org/officeDocument/2006/relationships/image" Target="../media/image153.png"/><Relationship Id="rId25" Type="http://schemas.openxmlformats.org/officeDocument/2006/relationships/image" Target="../media/image40.png"/><Relationship Id="rId46" Type="http://schemas.openxmlformats.org/officeDocument/2006/relationships/customXml" Target="../ink/ink25.xml"/><Relationship Id="rId67" Type="http://schemas.openxmlformats.org/officeDocument/2006/relationships/image" Target="../media/image61.png"/><Relationship Id="rId272" Type="http://schemas.openxmlformats.org/officeDocument/2006/relationships/customXml" Target="../ink/ink138.xml"/><Relationship Id="rId293" Type="http://schemas.openxmlformats.org/officeDocument/2006/relationships/image" Target="../media/image174.png"/><Relationship Id="rId88" Type="http://schemas.openxmlformats.org/officeDocument/2006/relationships/customXml" Target="../ink/ink46.xml"/><Relationship Id="rId111" Type="http://schemas.openxmlformats.org/officeDocument/2006/relationships/image" Target="../media/image83.png"/><Relationship Id="rId132" Type="http://schemas.openxmlformats.org/officeDocument/2006/relationships/customXml" Target="../ink/ink68.xml"/><Relationship Id="rId153" Type="http://schemas.openxmlformats.org/officeDocument/2006/relationships/image" Target="../media/image104.png"/><Relationship Id="rId174" Type="http://schemas.openxmlformats.org/officeDocument/2006/relationships/customXml" Target="../ink/ink89.xml"/><Relationship Id="rId195" Type="http://schemas.openxmlformats.org/officeDocument/2006/relationships/image" Target="../media/image125.png"/><Relationship Id="rId209" Type="http://schemas.openxmlformats.org/officeDocument/2006/relationships/image" Target="../media/image132.png"/><Relationship Id="rId220" Type="http://schemas.openxmlformats.org/officeDocument/2006/relationships/customXml" Target="../ink/ink112.xml"/><Relationship Id="rId241" Type="http://schemas.openxmlformats.org/officeDocument/2006/relationships/image" Target="../media/image148.png"/><Relationship Id="rId15" Type="http://schemas.openxmlformats.org/officeDocument/2006/relationships/image" Target="../media/image35.png"/><Relationship Id="rId36" Type="http://schemas.openxmlformats.org/officeDocument/2006/relationships/customXml" Target="../ink/ink20.xml"/><Relationship Id="rId57" Type="http://schemas.openxmlformats.org/officeDocument/2006/relationships/image" Target="../media/image56.png"/><Relationship Id="rId262" Type="http://schemas.openxmlformats.org/officeDocument/2006/relationships/customXml" Target="../ink/ink133.xml"/><Relationship Id="rId283" Type="http://schemas.openxmlformats.org/officeDocument/2006/relationships/image" Target="../media/image169.png"/><Relationship Id="rId78" Type="http://schemas.openxmlformats.org/officeDocument/2006/relationships/customXml" Target="../ink/ink41.xml"/><Relationship Id="rId99" Type="http://schemas.openxmlformats.org/officeDocument/2006/relationships/image" Target="../media/image77.png"/><Relationship Id="rId101" Type="http://schemas.openxmlformats.org/officeDocument/2006/relationships/image" Target="../media/image78.png"/><Relationship Id="rId122" Type="http://schemas.openxmlformats.org/officeDocument/2006/relationships/customXml" Target="../ink/ink63.xml"/><Relationship Id="rId143" Type="http://schemas.openxmlformats.org/officeDocument/2006/relationships/image" Target="../media/image99.png"/><Relationship Id="rId164" Type="http://schemas.openxmlformats.org/officeDocument/2006/relationships/customXml" Target="../ink/ink84.xml"/><Relationship Id="rId185" Type="http://schemas.openxmlformats.org/officeDocument/2006/relationships/image" Target="../media/image120.png"/><Relationship Id="rId9" Type="http://schemas.openxmlformats.org/officeDocument/2006/relationships/image" Target="../media/image32.png"/><Relationship Id="rId210" Type="http://schemas.openxmlformats.org/officeDocument/2006/relationships/customXml" Target="../ink/ink107.xml"/><Relationship Id="rId26" Type="http://schemas.openxmlformats.org/officeDocument/2006/relationships/customXml" Target="../ink/ink15.xml"/><Relationship Id="rId231" Type="http://schemas.openxmlformats.org/officeDocument/2006/relationships/image" Target="../media/image143.png"/><Relationship Id="rId252" Type="http://schemas.openxmlformats.org/officeDocument/2006/relationships/customXml" Target="../ink/ink128.xml"/><Relationship Id="rId273" Type="http://schemas.openxmlformats.org/officeDocument/2006/relationships/image" Target="../media/image164.png"/><Relationship Id="rId47" Type="http://schemas.openxmlformats.org/officeDocument/2006/relationships/image" Target="../media/image51.png"/><Relationship Id="rId68" Type="http://schemas.openxmlformats.org/officeDocument/2006/relationships/customXml" Target="../ink/ink36.xml"/><Relationship Id="rId89" Type="http://schemas.openxmlformats.org/officeDocument/2006/relationships/image" Target="../media/image72.png"/><Relationship Id="rId112" Type="http://schemas.openxmlformats.org/officeDocument/2006/relationships/customXml" Target="../ink/ink58.xml"/><Relationship Id="rId133" Type="http://schemas.openxmlformats.org/officeDocument/2006/relationships/image" Target="../media/image94.png"/><Relationship Id="rId154" Type="http://schemas.openxmlformats.org/officeDocument/2006/relationships/customXml" Target="../ink/ink79.xml"/><Relationship Id="rId175" Type="http://schemas.openxmlformats.org/officeDocument/2006/relationships/image" Target="../media/image115.png"/><Relationship Id="rId196" Type="http://schemas.openxmlformats.org/officeDocument/2006/relationships/customXml" Target="../ink/ink100.xml"/><Relationship Id="rId200" Type="http://schemas.openxmlformats.org/officeDocument/2006/relationships/customXml" Target="../ink/ink102.xml"/><Relationship Id="rId16" Type="http://schemas.openxmlformats.org/officeDocument/2006/relationships/customXml" Target="../ink/ink10.xml"/><Relationship Id="rId221" Type="http://schemas.openxmlformats.org/officeDocument/2006/relationships/image" Target="../media/image138.png"/><Relationship Id="rId242" Type="http://schemas.openxmlformats.org/officeDocument/2006/relationships/customXml" Target="../ink/ink123.xml"/><Relationship Id="rId263" Type="http://schemas.openxmlformats.org/officeDocument/2006/relationships/image" Target="../media/image159.png"/><Relationship Id="rId284" Type="http://schemas.openxmlformats.org/officeDocument/2006/relationships/customXml" Target="../ink/ink144.xml"/><Relationship Id="rId37" Type="http://schemas.openxmlformats.org/officeDocument/2006/relationships/image" Target="../media/image46.png"/><Relationship Id="rId58" Type="http://schemas.openxmlformats.org/officeDocument/2006/relationships/customXml" Target="../ink/ink31.xml"/><Relationship Id="rId79" Type="http://schemas.openxmlformats.org/officeDocument/2006/relationships/image" Target="../media/image67.png"/><Relationship Id="rId102" Type="http://schemas.openxmlformats.org/officeDocument/2006/relationships/customXml" Target="../ink/ink53.xml"/><Relationship Id="rId123" Type="http://schemas.openxmlformats.org/officeDocument/2006/relationships/image" Target="../media/image89.png"/><Relationship Id="rId144" Type="http://schemas.openxmlformats.org/officeDocument/2006/relationships/customXml" Target="../ink/ink74.xml"/><Relationship Id="rId90" Type="http://schemas.openxmlformats.org/officeDocument/2006/relationships/customXml" Target="../ink/ink47.xml"/><Relationship Id="rId165" Type="http://schemas.openxmlformats.org/officeDocument/2006/relationships/image" Target="../media/image110.png"/><Relationship Id="rId186" Type="http://schemas.openxmlformats.org/officeDocument/2006/relationships/customXml" Target="../ink/ink95.xml"/><Relationship Id="rId211" Type="http://schemas.openxmlformats.org/officeDocument/2006/relationships/image" Target="../media/image133.png"/><Relationship Id="rId232" Type="http://schemas.openxmlformats.org/officeDocument/2006/relationships/customXml" Target="../ink/ink118.xml"/><Relationship Id="rId253" Type="http://schemas.openxmlformats.org/officeDocument/2006/relationships/image" Target="../media/image154.png"/><Relationship Id="rId274" Type="http://schemas.openxmlformats.org/officeDocument/2006/relationships/customXml" Target="../ink/ink139.xml"/><Relationship Id="rId27" Type="http://schemas.openxmlformats.org/officeDocument/2006/relationships/image" Target="../media/image41.png"/><Relationship Id="rId48" Type="http://schemas.openxmlformats.org/officeDocument/2006/relationships/customXml" Target="../ink/ink26.xml"/><Relationship Id="rId69" Type="http://schemas.openxmlformats.org/officeDocument/2006/relationships/image" Target="../media/image62.png"/><Relationship Id="rId113" Type="http://schemas.openxmlformats.org/officeDocument/2006/relationships/image" Target="../media/image84.png"/><Relationship Id="rId134" Type="http://schemas.openxmlformats.org/officeDocument/2006/relationships/customXml" Target="../ink/ink69.xml"/><Relationship Id="rId80" Type="http://schemas.openxmlformats.org/officeDocument/2006/relationships/customXml" Target="../ink/ink42.xml"/><Relationship Id="rId155" Type="http://schemas.openxmlformats.org/officeDocument/2006/relationships/image" Target="../media/image105.png"/><Relationship Id="rId176" Type="http://schemas.openxmlformats.org/officeDocument/2006/relationships/customXml" Target="../ink/ink90.xml"/><Relationship Id="rId197" Type="http://schemas.openxmlformats.org/officeDocument/2006/relationships/image" Target="../media/image126.png"/><Relationship Id="rId201" Type="http://schemas.openxmlformats.org/officeDocument/2006/relationships/image" Target="../media/image128.png"/><Relationship Id="rId222" Type="http://schemas.openxmlformats.org/officeDocument/2006/relationships/customXml" Target="../ink/ink113.xml"/><Relationship Id="rId243" Type="http://schemas.openxmlformats.org/officeDocument/2006/relationships/image" Target="../media/image149.png"/><Relationship Id="rId264" Type="http://schemas.openxmlformats.org/officeDocument/2006/relationships/customXml" Target="../ink/ink134.xml"/><Relationship Id="rId285" Type="http://schemas.openxmlformats.org/officeDocument/2006/relationships/image" Target="../media/image170.png"/><Relationship Id="rId17" Type="http://schemas.openxmlformats.org/officeDocument/2006/relationships/image" Target="../media/image36.png"/><Relationship Id="rId38" Type="http://schemas.openxmlformats.org/officeDocument/2006/relationships/customXml" Target="../ink/ink21.xml"/><Relationship Id="rId59" Type="http://schemas.openxmlformats.org/officeDocument/2006/relationships/image" Target="../media/image57.png"/><Relationship Id="rId103" Type="http://schemas.openxmlformats.org/officeDocument/2006/relationships/image" Target="../media/image79.png"/><Relationship Id="rId124" Type="http://schemas.openxmlformats.org/officeDocument/2006/relationships/customXml" Target="../ink/ink64.xml"/><Relationship Id="rId70" Type="http://schemas.openxmlformats.org/officeDocument/2006/relationships/customXml" Target="../ink/ink37.xml"/><Relationship Id="rId91" Type="http://schemas.openxmlformats.org/officeDocument/2006/relationships/image" Target="../media/image73.png"/><Relationship Id="rId145" Type="http://schemas.openxmlformats.org/officeDocument/2006/relationships/image" Target="../media/image100.png"/><Relationship Id="rId166" Type="http://schemas.openxmlformats.org/officeDocument/2006/relationships/customXml" Target="../ink/ink85.xml"/><Relationship Id="rId187" Type="http://schemas.openxmlformats.org/officeDocument/2006/relationships/image" Target="../media/image121.png"/><Relationship Id="rId1" Type="http://schemas.openxmlformats.org/officeDocument/2006/relationships/slideLayout" Target="../slideLayouts/slideLayout23.xml"/><Relationship Id="rId212" Type="http://schemas.openxmlformats.org/officeDocument/2006/relationships/customXml" Target="../ink/ink108.xml"/><Relationship Id="rId233" Type="http://schemas.openxmlformats.org/officeDocument/2006/relationships/image" Target="../media/image144.png"/><Relationship Id="rId254" Type="http://schemas.openxmlformats.org/officeDocument/2006/relationships/customXml" Target="../ink/ink129.xml"/><Relationship Id="rId28" Type="http://schemas.openxmlformats.org/officeDocument/2006/relationships/customXml" Target="../ink/ink16.xml"/><Relationship Id="rId49" Type="http://schemas.openxmlformats.org/officeDocument/2006/relationships/image" Target="../media/image52.png"/><Relationship Id="rId114" Type="http://schemas.openxmlformats.org/officeDocument/2006/relationships/customXml" Target="../ink/ink59.xml"/><Relationship Id="rId275" Type="http://schemas.openxmlformats.org/officeDocument/2006/relationships/image" Target="../media/image165.png"/><Relationship Id="rId60" Type="http://schemas.openxmlformats.org/officeDocument/2006/relationships/customXml" Target="../ink/ink32.xml"/><Relationship Id="rId81" Type="http://schemas.openxmlformats.org/officeDocument/2006/relationships/image" Target="../media/image68.png"/><Relationship Id="rId135" Type="http://schemas.openxmlformats.org/officeDocument/2006/relationships/image" Target="../media/image95.png"/><Relationship Id="rId156" Type="http://schemas.openxmlformats.org/officeDocument/2006/relationships/customXml" Target="../ink/ink80.xml"/><Relationship Id="rId177" Type="http://schemas.openxmlformats.org/officeDocument/2006/relationships/image" Target="../media/image116.png"/><Relationship Id="rId198" Type="http://schemas.openxmlformats.org/officeDocument/2006/relationships/customXml" Target="../ink/ink101.xml"/><Relationship Id="rId202" Type="http://schemas.openxmlformats.org/officeDocument/2006/relationships/customXml" Target="../ink/ink103.xml"/><Relationship Id="rId223" Type="http://schemas.openxmlformats.org/officeDocument/2006/relationships/image" Target="../media/image139.png"/><Relationship Id="rId244" Type="http://schemas.openxmlformats.org/officeDocument/2006/relationships/customXml" Target="../ink/ink124.xml"/><Relationship Id="rId18" Type="http://schemas.openxmlformats.org/officeDocument/2006/relationships/customXml" Target="../ink/ink11.xml"/><Relationship Id="rId39" Type="http://schemas.openxmlformats.org/officeDocument/2006/relationships/image" Target="../media/image47.png"/><Relationship Id="rId265" Type="http://schemas.openxmlformats.org/officeDocument/2006/relationships/image" Target="../media/image160.png"/><Relationship Id="rId286" Type="http://schemas.openxmlformats.org/officeDocument/2006/relationships/customXml" Target="../ink/ink145.xml"/><Relationship Id="rId50" Type="http://schemas.openxmlformats.org/officeDocument/2006/relationships/customXml" Target="../ink/ink27.xml"/><Relationship Id="rId104" Type="http://schemas.openxmlformats.org/officeDocument/2006/relationships/customXml" Target="../ink/ink54.xml"/><Relationship Id="rId125" Type="http://schemas.openxmlformats.org/officeDocument/2006/relationships/image" Target="../media/image90.png"/><Relationship Id="rId146" Type="http://schemas.openxmlformats.org/officeDocument/2006/relationships/customXml" Target="../ink/ink75.xml"/><Relationship Id="rId167" Type="http://schemas.openxmlformats.org/officeDocument/2006/relationships/image" Target="../media/image111.png"/><Relationship Id="rId188" Type="http://schemas.openxmlformats.org/officeDocument/2006/relationships/customXml" Target="../ink/ink96.xml"/><Relationship Id="rId71" Type="http://schemas.openxmlformats.org/officeDocument/2006/relationships/image" Target="../media/image63.png"/><Relationship Id="rId92" Type="http://schemas.openxmlformats.org/officeDocument/2006/relationships/customXml" Target="../ink/ink48.xml"/><Relationship Id="rId213" Type="http://schemas.openxmlformats.org/officeDocument/2006/relationships/image" Target="../media/image134.png"/><Relationship Id="rId234" Type="http://schemas.openxmlformats.org/officeDocument/2006/relationships/customXml" Target="../ink/ink119.xml"/><Relationship Id="rId2" Type="http://schemas.openxmlformats.org/officeDocument/2006/relationships/customXml" Target="../ink/ink3.xml"/><Relationship Id="rId29" Type="http://schemas.openxmlformats.org/officeDocument/2006/relationships/image" Target="../media/image42.png"/><Relationship Id="rId255" Type="http://schemas.openxmlformats.org/officeDocument/2006/relationships/image" Target="../media/image155.png"/><Relationship Id="rId276" Type="http://schemas.openxmlformats.org/officeDocument/2006/relationships/customXml" Target="../ink/ink140.xml"/><Relationship Id="rId40" Type="http://schemas.openxmlformats.org/officeDocument/2006/relationships/customXml" Target="../ink/ink22.xml"/><Relationship Id="rId115" Type="http://schemas.openxmlformats.org/officeDocument/2006/relationships/image" Target="../media/image85.png"/><Relationship Id="rId136" Type="http://schemas.openxmlformats.org/officeDocument/2006/relationships/customXml" Target="../ink/ink70.xml"/><Relationship Id="rId157" Type="http://schemas.openxmlformats.org/officeDocument/2006/relationships/image" Target="../media/image106.png"/><Relationship Id="rId178" Type="http://schemas.openxmlformats.org/officeDocument/2006/relationships/customXml" Target="../ink/ink91.xml"/><Relationship Id="rId61" Type="http://schemas.openxmlformats.org/officeDocument/2006/relationships/image" Target="../media/image58.png"/><Relationship Id="rId82" Type="http://schemas.openxmlformats.org/officeDocument/2006/relationships/customXml" Target="../ink/ink43.xml"/><Relationship Id="rId199" Type="http://schemas.openxmlformats.org/officeDocument/2006/relationships/image" Target="../media/image127.png"/><Relationship Id="rId203" Type="http://schemas.openxmlformats.org/officeDocument/2006/relationships/image" Target="../media/image129.png"/><Relationship Id="rId19" Type="http://schemas.openxmlformats.org/officeDocument/2006/relationships/image" Target="../media/image37.png"/><Relationship Id="rId224" Type="http://schemas.openxmlformats.org/officeDocument/2006/relationships/customXml" Target="../ink/ink114.xml"/><Relationship Id="rId245" Type="http://schemas.openxmlformats.org/officeDocument/2006/relationships/image" Target="../media/image150.png"/><Relationship Id="rId266" Type="http://schemas.openxmlformats.org/officeDocument/2006/relationships/customXml" Target="../ink/ink135.xml"/><Relationship Id="rId287" Type="http://schemas.openxmlformats.org/officeDocument/2006/relationships/image" Target="../media/image171.png"/><Relationship Id="rId30" Type="http://schemas.openxmlformats.org/officeDocument/2006/relationships/customXml" Target="../ink/ink17.xml"/><Relationship Id="rId105" Type="http://schemas.openxmlformats.org/officeDocument/2006/relationships/image" Target="../media/image80.png"/><Relationship Id="rId126" Type="http://schemas.openxmlformats.org/officeDocument/2006/relationships/customXml" Target="../ink/ink65.xml"/><Relationship Id="rId147" Type="http://schemas.openxmlformats.org/officeDocument/2006/relationships/image" Target="../media/image101.png"/><Relationship Id="rId168" Type="http://schemas.openxmlformats.org/officeDocument/2006/relationships/customXml" Target="../ink/ink86.xml"/><Relationship Id="rId51" Type="http://schemas.openxmlformats.org/officeDocument/2006/relationships/image" Target="../media/image53.png"/><Relationship Id="rId72" Type="http://schemas.openxmlformats.org/officeDocument/2006/relationships/customXml" Target="../ink/ink38.xml"/><Relationship Id="rId93" Type="http://schemas.openxmlformats.org/officeDocument/2006/relationships/image" Target="../media/image74.png"/><Relationship Id="rId189" Type="http://schemas.openxmlformats.org/officeDocument/2006/relationships/image" Target="../media/image122.png"/><Relationship Id="rId3" Type="http://schemas.openxmlformats.org/officeDocument/2006/relationships/image" Target="../media/image29.png"/><Relationship Id="rId214" Type="http://schemas.openxmlformats.org/officeDocument/2006/relationships/customXml" Target="../ink/ink109.xml"/><Relationship Id="rId235" Type="http://schemas.openxmlformats.org/officeDocument/2006/relationships/image" Target="../media/image145.png"/><Relationship Id="rId256" Type="http://schemas.openxmlformats.org/officeDocument/2006/relationships/customXml" Target="../ink/ink130.xml"/><Relationship Id="rId277" Type="http://schemas.openxmlformats.org/officeDocument/2006/relationships/image" Target="../media/image166.png"/><Relationship Id="rId116" Type="http://schemas.openxmlformats.org/officeDocument/2006/relationships/customXml" Target="../ink/ink60.xml"/><Relationship Id="rId137" Type="http://schemas.openxmlformats.org/officeDocument/2006/relationships/image" Target="../media/image96.png"/><Relationship Id="rId158" Type="http://schemas.openxmlformats.org/officeDocument/2006/relationships/customXml" Target="../ink/ink81.xml"/><Relationship Id="rId20" Type="http://schemas.openxmlformats.org/officeDocument/2006/relationships/customXml" Target="../ink/ink12.xml"/><Relationship Id="rId41" Type="http://schemas.openxmlformats.org/officeDocument/2006/relationships/image" Target="../media/image48.png"/><Relationship Id="rId62" Type="http://schemas.openxmlformats.org/officeDocument/2006/relationships/customXml" Target="../ink/ink33.xml"/><Relationship Id="rId83" Type="http://schemas.openxmlformats.org/officeDocument/2006/relationships/image" Target="../media/image69.png"/><Relationship Id="rId179" Type="http://schemas.openxmlformats.org/officeDocument/2006/relationships/image" Target="../media/image117.png"/><Relationship Id="rId190" Type="http://schemas.openxmlformats.org/officeDocument/2006/relationships/customXml" Target="../ink/ink97.xml"/><Relationship Id="rId204" Type="http://schemas.openxmlformats.org/officeDocument/2006/relationships/customXml" Target="../ink/ink104.xml"/><Relationship Id="rId225" Type="http://schemas.openxmlformats.org/officeDocument/2006/relationships/image" Target="../media/image140.png"/><Relationship Id="rId246" Type="http://schemas.openxmlformats.org/officeDocument/2006/relationships/customXml" Target="../ink/ink125.xml"/><Relationship Id="rId267" Type="http://schemas.openxmlformats.org/officeDocument/2006/relationships/image" Target="../media/image161.png"/><Relationship Id="rId288" Type="http://schemas.openxmlformats.org/officeDocument/2006/relationships/customXml" Target="../ink/ink146.xml"/><Relationship Id="rId106" Type="http://schemas.openxmlformats.org/officeDocument/2006/relationships/customXml" Target="../ink/ink55.xml"/><Relationship Id="rId127" Type="http://schemas.openxmlformats.org/officeDocument/2006/relationships/image" Target="../media/image91.png"/><Relationship Id="rId10" Type="http://schemas.openxmlformats.org/officeDocument/2006/relationships/customXml" Target="../ink/ink7.xml"/><Relationship Id="rId31" Type="http://schemas.openxmlformats.org/officeDocument/2006/relationships/image" Target="../media/image43.png"/><Relationship Id="rId52" Type="http://schemas.openxmlformats.org/officeDocument/2006/relationships/customXml" Target="../ink/ink28.xml"/><Relationship Id="rId73" Type="http://schemas.openxmlformats.org/officeDocument/2006/relationships/image" Target="../media/image64.png"/><Relationship Id="rId94" Type="http://schemas.openxmlformats.org/officeDocument/2006/relationships/customXml" Target="../ink/ink49.xml"/><Relationship Id="rId148" Type="http://schemas.openxmlformats.org/officeDocument/2006/relationships/customXml" Target="../ink/ink76.xml"/><Relationship Id="rId169" Type="http://schemas.openxmlformats.org/officeDocument/2006/relationships/image" Target="../media/image112.png"/><Relationship Id="rId4" Type="http://schemas.openxmlformats.org/officeDocument/2006/relationships/customXml" Target="../ink/ink4.xml"/><Relationship Id="rId180" Type="http://schemas.openxmlformats.org/officeDocument/2006/relationships/customXml" Target="../ink/ink92.xml"/><Relationship Id="rId215" Type="http://schemas.openxmlformats.org/officeDocument/2006/relationships/image" Target="../media/image135.png"/><Relationship Id="rId236" Type="http://schemas.openxmlformats.org/officeDocument/2006/relationships/customXml" Target="../ink/ink120.xml"/><Relationship Id="rId257" Type="http://schemas.openxmlformats.org/officeDocument/2006/relationships/image" Target="../media/image156.png"/><Relationship Id="rId278" Type="http://schemas.openxmlformats.org/officeDocument/2006/relationships/customXml" Target="../ink/ink141.xml"/><Relationship Id="rId42" Type="http://schemas.openxmlformats.org/officeDocument/2006/relationships/customXml" Target="../ink/ink23.xml"/><Relationship Id="rId84" Type="http://schemas.openxmlformats.org/officeDocument/2006/relationships/customXml" Target="../ink/ink44.xml"/><Relationship Id="rId138" Type="http://schemas.openxmlformats.org/officeDocument/2006/relationships/customXml" Target="../ink/ink71.xml"/><Relationship Id="rId191" Type="http://schemas.openxmlformats.org/officeDocument/2006/relationships/image" Target="../media/image123.png"/><Relationship Id="rId205" Type="http://schemas.openxmlformats.org/officeDocument/2006/relationships/image" Target="../media/image130.png"/><Relationship Id="rId247" Type="http://schemas.openxmlformats.org/officeDocument/2006/relationships/image" Target="../media/image151.png"/><Relationship Id="rId107" Type="http://schemas.openxmlformats.org/officeDocument/2006/relationships/image" Target="../media/image81.png"/><Relationship Id="rId289" Type="http://schemas.openxmlformats.org/officeDocument/2006/relationships/image" Target="../media/image172.png"/><Relationship Id="rId11" Type="http://schemas.openxmlformats.org/officeDocument/2006/relationships/image" Target="../media/image33.png"/><Relationship Id="rId53" Type="http://schemas.openxmlformats.org/officeDocument/2006/relationships/image" Target="../media/image54.png"/><Relationship Id="rId149" Type="http://schemas.openxmlformats.org/officeDocument/2006/relationships/image" Target="../media/image102.png"/><Relationship Id="rId95" Type="http://schemas.openxmlformats.org/officeDocument/2006/relationships/image" Target="../media/image75.png"/><Relationship Id="rId160" Type="http://schemas.openxmlformats.org/officeDocument/2006/relationships/customXml" Target="../ink/ink82.xml"/><Relationship Id="rId216" Type="http://schemas.openxmlformats.org/officeDocument/2006/relationships/customXml" Target="../ink/ink110.xml"/><Relationship Id="rId258" Type="http://schemas.openxmlformats.org/officeDocument/2006/relationships/customXml" Target="../ink/ink131.xml"/><Relationship Id="rId22" Type="http://schemas.openxmlformats.org/officeDocument/2006/relationships/customXml" Target="../ink/ink13.xml"/><Relationship Id="rId64" Type="http://schemas.openxmlformats.org/officeDocument/2006/relationships/customXml" Target="../ink/ink34.xml"/><Relationship Id="rId118" Type="http://schemas.openxmlformats.org/officeDocument/2006/relationships/customXml" Target="../ink/ink61.xml"/><Relationship Id="rId171" Type="http://schemas.openxmlformats.org/officeDocument/2006/relationships/image" Target="../media/image113.png"/><Relationship Id="rId227" Type="http://schemas.openxmlformats.org/officeDocument/2006/relationships/image" Target="../media/image141.png"/><Relationship Id="rId269" Type="http://schemas.openxmlformats.org/officeDocument/2006/relationships/image" Target="../media/image162.png"/></Relationships>
</file>

<file path=ppt/slides/_rels/slide15.xml.rels><?xml version="1.0" encoding="UTF-8" standalone="yes"?>
<Relationships xmlns="http://schemas.openxmlformats.org/package/2006/relationships"><Relationship Id="rId117" Type="http://schemas.openxmlformats.org/officeDocument/2006/relationships/customXml" Target="../ink/ink206.xml"/><Relationship Id="rId21" Type="http://schemas.openxmlformats.org/officeDocument/2006/relationships/customXml" Target="../ink/ink158.xml"/><Relationship Id="rId42" Type="http://schemas.openxmlformats.org/officeDocument/2006/relationships/image" Target="../media/image194.png"/><Relationship Id="rId63" Type="http://schemas.openxmlformats.org/officeDocument/2006/relationships/customXml" Target="../ink/ink179.xml"/><Relationship Id="rId84" Type="http://schemas.openxmlformats.org/officeDocument/2006/relationships/image" Target="../media/image215.png"/><Relationship Id="rId138" Type="http://schemas.openxmlformats.org/officeDocument/2006/relationships/image" Target="../media/image242.png"/><Relationship Id="rId159" Type="http://schemas.openxmlformats.org/officeDocument/2006/relationships/customXml" Target="../ink/ink227.xml"/><Relationship Id="rId170" Type="http://schemas.openxmlformats.org/officeDocument/2006/relationships/image" Target="../media/image258.png"/><Relationship Id="rId191" Type="http://schemas.openxmlformats.org/officeDocument/2006/relationships/customXml" Target="../ink/ink243.xml"/><Relationship Id="rId205" Type="http://schemas.openxmlformats.org/officeDocument/2006/relationships/customXml" Target="../ink/ink250.xml"/><Relationship Id="rId226" Type="http://schemas.openxmlformats.org/officeDocument/2006/relationships/image" Target="../media/image286.png"/><Relationship Id="rId247" Type="http://schemas.openxmlformats.org/officeDocument/2006/relationships/customXml" Target="../ink/ink271.xml"/><Relationship Id="rId107" Type="http://schemas.openxmlformats.org/officeDocument/2006/relationships/customXml" Target="../ink/ink201.xml"/><Relationship Id="rId11" Type="http://schemas.openxmlformats.org/officeDocument/2006/relationships/customXml" Target="../ink/ink153.xml"/><Relationship Id="rId32" Type="http://schemas.openxmlformats.org/officeDocument/2006/relationships/image" Target="../media/image189.png"/><Relationship Id="rId53" Type="http://schemas.openxmlformats.org/officeDocument/2006/relationships/customXml" Target="../ink/ink174.xml"/><Relationship Id="rId74" Type="http://schemas.openxmlformats.org/officeDocument/2006/relationships/image" Target="../media/image210.png"/><Relationship Id="rId128" Type="http://schemas.openxmlformats.org/officeDocument/2006/relationships/image" Target="../media/image237.png"/><Relationship Id="rId149" Type="http://schemas.openxmlformats.org/officeDocument/2006/relationships/customXml" Target="../ink/ink222.xml"/><Relationship Id="rId5" Type="http://schemas.openxmlformats.org/officeDocument/2006/relationships/customXml" Target="../ink/ink150.xml"/><Relationship Id="rId95" Type="http://schemas.openxmlformats.org/officeDocument/2006/relationships/customXml" Target="../ink/ink195.xml"/><Relationship Id="rId160" Type="http://schemas.openxmlformats.org/officeDocument/2006/relationships/image" Target="../media/image253.png"/><Relationship Id="rId181" Type="http://schemas.openxmlformats.org/officeDocument/2006/relationships/customXml" Target="../ink/ink238.xml"/><Relationship Id="rId216" Type="http://schemas.openxmlformats.org/officeDocument/2006/relationships/image" Target="../media/image281.png"/><Relationship Id="rId237" Type="http://schemas.openxmlformats.org/officeDocument/2006/relationships/customXml" Target="../ink/ink266.xml"/><Relationship Id="rId22" Type="http://schemas.openxmlformats.org/officeDocument/2006/relationships/image" Target="../media/image184.png"/><Relationship Id="rId43" Type="http://schemas.openxmlformats.org/officeDocument/2006/relationships/customXml" Target="../ink/ink169.xml"/><Relationship Id="rId64" Type="http://schemas.openxmlformats.org/officeDocument/2006/relationships/image" Target="../media/image205.png"/><Relationship Id="rId118" Type="http://schemas.openxmlformats.org/officeDocument/2006/relationships/image" Target="../media/image232.png"/><Relationship Id="rId139" Type="http://schemas.openxmlformats.org/officeDocument/2006/relationships/customXml" Target="../ink/ink217.xml"/><Relationship Id="rId85" Type="http://schemas.openxmlformats.org/officeDocument/2006/relationships/customXml" Target="../ink/ink190.xml"/><Relationship Id="rId150" Type="http://schemas.openxmlformats.org/officeDocument/2006/relationships/image" Target="../media/image248.png"/><Relationship Id="rId171" Type="http://schemas.openxmlformats.org/officeDocument/2006/relationships/customXml" Target="../ink/ink233.xml"/><Relationship Id="rId192" Type="http://schemas.openxmlformats.org/officeDocument/2006/relationships/image" Target="../media/image269.png"/><Relationship Id="rId206" Type="http://schemas.openxmlformats.org/officeDocument/2006/relationships/image" Target="../media/image276.png"/><Relationship Id="rId227" Type="http://schemas.openxmlformats.org/officeDocument/2006/relationships/customXml" Target="../ink/ink261.xml"/><Relationship Id="rId248" Type="http://schemas.openxmlformats.org/officeDocument/2006/relationships/image" Target="../media/image297.png"/><Relationship Id="rId12" Type="http://schemas.openxmlformats.org/officeDocument/2006/relationships/image" Target="../media/image179.png"/><Relationship Id="rId33" Type="http://schemas.openxmlformats.org/officeDocument/2006/relationships/customXml" Target="../ink/ink164.xml"/><Relationship Id="rId108" Type="http://schemas.openxmlformats.org/officeDocument/2006/relationships/image" Target="../media/image227.png"/><Relationship Id="rId129" Type="http://schemas.openxmlformats.org/officeDocument/2006/relationships/customXml" Target="../ink/ink212.xml"/><Relationship Id="rId54" Type="http://schemas.openxmlformats.org/officeDocument/2006/relationships/image" Target="../media/image200.png"/><Relationship Id="rId75" Type="http://schemas.openxmlformats.org/officeDocument/2006/relationships/customXml" Target="../ink/ink185.xml"/><Relationship Id="rId96" Type="http://schemas.openxmlformats.org/officeDocument/2006/relationships/image" Target="../media/image221.png"/><Relationship Id="rId140" Type="http://schemas.openxmlformats.org/officeDocument/2006/relationships/image" Target="../media/image243.png"/><Relationship Id="rId161" Type="http://schemas.openxmlformats.org/officeDocument/2006/relationships/customXml" Target="../ink/ink228.xml"/><Relationship Id="rId182" Type="http://schemas.openxmlformats.org/officeDocument/2006/relationships/image" Target="../media/image264.png"/><Relationship Id="rId217" Type="http://schemas.openxmlformats.org/officeDocument/2006/relationships/customXml" Target="../ink/ink256.xml"/><Relationship Id="rId6" Type="http://schemas.openxmlformats.org/officeDocument/2006/relationships/image" Target="../media/image176.png"/><Relationship Id="rId238" Type="http://schemas.openxmlformats.org/officeDocument/2006/relationships/image" Target="../media/image292.png"/><Relationship Id="rId23" Type="http://schemas.openxmlformats.org/officeDocument/2006/relationships/customXml" Target="../ink/ink159.xml"/><Relationship Id="rId119" Type="http://schemas.openxmlformats.org/officeDocument/2006/relationships/customXml" Target="../ink/ink207.xml"/><Relationship Id="rId44" Type="http://schemas.openxmlformats.org/officeDocument/2006/relationships/image" Target="../media/image195.png"/><Relationship Id="rId65" Type="http://schemas.openxmlformats.org/officeDocument/2006/relationships/customXml" Target="../ink/ink180.xml"/><Relationship Id="rId86" Type="http://schemas.openxmlformats.org/officeDocument/2006/relationships/image" Target="../media/image216.png"/><Relationship Id="rId130" Type="http://schemas.openxmlformats.org/officeDocument/2006/relationships/image" Target="../media/image238.png"/><Relationship Id="rId151" Type="http://schemas.openxmlformats.org/officeDocument/2006/relationships/customXml" Target="../ink/ink223.xml"/><Relationship Id="rId172" Type="http://schemas.openxmlformats.org/officeDocument/2006/relationships/image" Target="../media/image259.png"/><Relationship Id="rId193" Type="http://schemas.openxmlformats.org/officeDocument/2006/relationships/customXml" Target="../ink/ink244.xml"/><Relationship Id="rId207" Type="http://schemas.openxmlformats.org/officeDocument/2006/relationships/customXml" Target="../ink/ink251.xml"/><Relationship Id="rId228" Type="http://schemas.openxmlformats.org/officeDocument/2006/relationships/image" Target="../media/image287.png"/><Relationship Id="rId249" Type="http://schemas.openxmlformats.org/officeDocument/2006/relationships/customXml" Target="../ink/ink272.xml"/><Relationship Id="rId13" Type="http://schemas.openxmlformats.org/officeDocument/2006/relationships/customXml" Target="../ink/ink154.xml"/><Relationship Id="rId109" Type="http://schemas.openxmlformats.org/officeDocument/2006/relationships/customXml" Target="../ink/ink202.xml"/><Relationship Id="rId34" Type="http://schemas.openxmlformats.org/officeDocument/2006/relationships/image" Target="../media/image190.png"/><Relationship Id="rId55" Type="http://schemas.openxmlformats.org/officeDocument/2006/relationships/customXml" Target="../ink/ink175.xml"/><Relationship Id="rId76" Type="http://schemas.openxmlformats.org/officeDocument/2006/relationships/image" Target="../media/image211.png"/><Relationship Id="rId97" Type="http://schemas.openxmlformats.org/officeDocument/2006/relationships/customXml" Target="../ink/ink196.xml"/><Relationship Id="rId120" Type="http://schemas.openxmlformats.org/officeDocument/2006/relationships/image" Target="../media/image233.png"/><Relationship Id="rId141" Type="http://schemas.openxmlformats.org/officeDocument/2006/relationships/customXml" Target="../ink/ink218.xml"/><Relationship Id="rId7" Type="http://schemas.openxmlformats.org/officeDocument/2006/relationships/customXml" Target="../ink/ink151.xml"/><Relationship Id="rId162" Type="http://schemas.openxmlformats.org/officeDocument/2006/relationships/image" Target="../media/image254.png"/><Relationship Id="rId183" Type="http://schemas.openxmlformats.org/officeDocument/2006/relationships/customXml" Target="../ink/ink239.xml"/><Relationship Id="rId218" Type="http://schemas.openxmlformats.org/officeDocument/2006/relationships/image" Target="../media/image282.png"/><Relationship Id="rId239" Type="http://schemas.openxmlformats.org/officeDocument/2006/relationships/customXml" Target="../ink/ink267.xml"/><Relationship Id="rId250" Type="http://schemas.openxmlformats.org/officeDocument/2006/relationships/image" Target="../media/image298.png"/><Relationship Id="rId24" Type="http://schemas.openxmlformats.org/officeDocument/2006/relationships/image" Target="../media/image185.png"/><Relationship Id="rId45" Type="http://schemas.openxmlformats.org/officeDocument/2006/relationships/customXml" Target="../ink/ink170.xml"/><Relationship Id="rId66" Type="http://schemas.openxmlformats.org/officeDocument/2006/relationships/image" Target="../media/image206.png"/><Relationship Id="rId87" Type="http://schemas.openxmlformats.org/officeDocument/2006/relationships/customXml" Target="../ink/ink191.xml"/><Relationship Id="rId110" Type="http://schemas.openxmlformats.org/officeDocument/2006/relationships/image" Target="../media/image228.png"/><Relationship Id="rId131" Type="http://schemas.openxmlformats.org/officeDocument/2006/relationships/customXml" Target="../ink/ink213.xml"/><Relationship Id="rId152" Type="http://schemas.openxmlformats.org/officeDocument/2006/relationships/image" Target="../media/image249.png"/><Relationship Id="rId173" Type="http://schemas.openxmlformats.org/officeDocument/2006/relationships/customXml" Target="../ink/ink234.xml"/><Relationship Id="rId194" Type="http://schemas.openxmlformats.org/officeDocument/2006/relationships/image" Target="../media/image270.png"/><Relationship Id="rId208" Type="http://schemas.openxmlformats.org/officeDocument/2006/relationships/image" Target="../media/image277.png"/><Relationship Id="rId229" Type="http://schemas.openxmlformats.org/officeDocument/2006/relationships/customXml" Target="../ink/ink262.xml"/><Relationship Id="rId240" Type="http://schemas.openxmlformats.org/officeDocument/2006/relationships/image" Target="../media/image293.png"/><Relationship Id="rId14" Type="http://schemas.openxmlformats.org/officeDocument/2006/relationships/image" Target="../media/image180.png"/><Relationship Id="rId35" Type="http://schemas.openxmlformats.org/officeDocument/2006/relationships/customXml" Target="../ink/ink165.xml"/><Relationship Id="rId56" Type="http://schemas.openxmlformats.org/officeDocument/2006/relationships/image" Target="../media/image201.png"/><Relationship Id="rId77" Type="http://schemas.openxmlformats.org/officeDocument/2006/relationships/customXml" Target="../ink/ink186.xml"/><Relationship Id="rId100" Type="http://schemas.openxmlformats.org/officeDocument/2006/relationships/image" Target="../media/image223.png"/><Relationship Id="rId8" Type="http://schemas.openxmlformats.org/officeDocument/2006/relationships/image" Target="../media/image177.png"/><Relationship Id="rId98" Type="http://schemas.openxmlformats.org/officeDocument/2006/relationships/image" Target="../media/image222.png"/><Relationship Id="rId121" Type="http://schemas.openxmlformats.org/officeDocument/2006/relationships/customXml" Target="../ink/ink208.xml"/><Relationship Id="rId142" Type="http://schemas.openxmlformats.org/officeDocument/2006/relationships/image" Target="../media/image244.png"/><Relationship Id="rId163" Type="http://schemas.openxmlformats.org/officeDocument/2006/relationships/customXml" Target="../ink/ink229.xml"/><Relationship Id="rId184" Type="http://schemas.openxmlformats.org/officeDocument/2006/relationships/image" Target="../media/image265.png"/><Relationship Id="rId219" Type="http://schemas.openxmlformats.org/officeDocument/2006/relationships/customXml" Target="../ink/ink257.xml"/><Relationship Id="rId230" Type="http://schemas.openxmlformats.org/officeDocument/2006/relationships/image" Target="../media/image288.png"/><Relationship Id="rId25" Type="http://schemas.openxmlformats.org/officeDocument/2006/relationships/customXml" Target="../ink/ink160.xml"/><Relationship Id="rId46" Type="http://schemas.openxmlformats.org/officeDocument/2006/relationships/image" Target="../media/image196.png"/><Relationship Id="rId67" Type="http://schemas.openxmlformats.org/officeDocument/2006/relationships/customXml" Target="../ink/ink181.xml"/><Relationship Id="rId88" Type="http://schemas.openxmlformats.org/officeDocument/2006/relationships/image" Target="../media/image217.png"/><Relationship Id="rId111" Type="http://schemas.openxmlformats.org/officeDocument/2006/relationships/customXml" Target="../ink/ink203.xml"/><Relationship Id="rId132" Type="http://schemas.openxmlformats.org/officeDocument/2006/relationships/image" Target="../media/image239.png"/><Relationship Id="rId153" Type="http://schemas.openxmlformats.org/officeDocument/2006/relationships/customXml" Target="../ink/ink224.xml"/><Relationship Id="rId174" Type="http://schemas.openxmlformats.org/officeDocument/2006/relationships/image" Target="../media/image260.png"/><Relationship Id="rId195" Type="http://schemas.openxmlformats.org/officeDocument/2006/relationships/customXml" Target="../ink/ink245.xml"/><Relationship Id="rId209" Type="http://schemas.openxmlformats.org/officeDocument/2006/relationships/customXml" Target="../ink/ink252.xml"/><Relationship Id="rId220" Type="http://schemas.openxmlformats.org/officeDocument/2006/relationships/image" Target="../media/image283.png"/><Relationship Id="rId241" Type="http://schemas.openxmlformats.org/officeDocument/2006/relationships/customXml" Target="../ink/ink268.xml"/><Relationship Id="rId15" Type="http://schemas.openxmlformats.org/officeDocument/2006/relationships/customXml" Target="../ink/ink155.xml"/><Relationship Id="rId36" Type="http://schemas.openxmlformats.org/officeDocument/2006/relationships/image" Target="../media/image191.png"/><Relationship Id="rId57" Type="http://schemas.openxmlformats.org/officeDocument/2006/relationships/customXml" Target="../ink/ink176.xml"/><Relationship Id="rId78" Type="http://schemas.openxmlformats.org/officeDocument/2006/relationships/image" Target="../media/image212.png"/><Relationship Id="rId99" Type="http://schemas.openxmlformats.org/officeDocument/2006/relationships/customXml" Target="../ink/ink197.xml"/><Relationship Id="rId101" Type="http://schemas.openxmlformats.org/officeDocument/2006/relationships/customXml" Target="../ink/ink198.xml"/><Relationship Id="rId122" Type="http://schemas.openxmlformats.org/officeDocument/2006/relationships/image" Target="../media/image234.png"/><Relationship Id="rId143" Type="http://schemas.openxmlformats.org/officeDocument/2006/relationships/customXml" Target="../ink/ink219.xml"/><Relationship Id="rId164" Type="http://schemas.openxmlformats.org/officeDocument/2006/relationships/image" Target="../media/image255.png"/><Relationship Id="rId185" Type="http://schemas.openxmlformats.org/officeDocument/2006/relationships/customXml" Target="../ink/ink240.xml"/><Relationship Id="rId4" Type="http://schemas.openxmlformats.org/officeDocument/2006/relationships/image" Target="../media/image31.png"/><Relationship Id="rId9" Type="http://schemas.openxmlformats.org/officeDocument/2006/relationships/customXml" Target="../ink/ink152.xml"/><Relationship Id="rId180" Type="http://schemas.openxmlformats.org/officeDocument/2006/relationships/image" Target="../media/image263.png"/><Relationship Id="rId210" Type="http://schemas.openxmlformats.org/officeDocument/2006/relationships/image" Target="../media/image278.png"/><Relationship Id="rId215" Type="http://schemas.openxmlformats.org/officeDocument/2006/relationships/customXml" Target="../ink/ink255.xml"/><Relationship Id="rId236" Type="http://schemas.openxmlformats.org/officeDocument/2006/relationships/image" Target="../media/image291.png"/><Relationship Id="rId26" Type="http://schemas.openxmlformats.org/officeDocument/2006/relationships/image" Target="../media/image186.png"/><Relationship Id="rId231" Type="http://schemas.openxmlformats.org/officeDocument/2006/relationships/customXml" Target="../ink/ink263.xml"/><Relationship Id="rId47" Type="http://schemas.openxmlformats.org/officeDocument/2006/relationships/customXml" Target="../ink/ink171.xml"/><Relationship Id="rId68" Type="http://schemas.openxmlformats.org/officeDocument/2006/relationships/image" Target="../media/image207.png"/><Relationship Id="rId89" Type="http://schemas.openxmlformats.org/officeDocument/2006/relationships/customXml" Target="../ink/ink192.xml"/><Relationship Id="rId112" Type="http://schemas.openxmlformats.org/officeDocument/2006/relationships/image" Target="../media/image229.png"/><Relationship Id="rId133" Type="http://schemas.openxmlformats.org/officeDocument/2006/relationships/customXml" Target="../ink/ink214.xml"/><Relationship Id="rId154" Type="http://schemas.openxmlformats.org/officeDocument/2006/relationships/image" Target="../media/image250.png"/><Relationship Id="rId175" Type="http://schemas.openxmlformats.org/officeDocument/2006/relationships/customXml" Target="../ink/ink235.xml"/><Relationship Id="rId196" Type="http://schemas.openxmlformats.org/officeDocument/2006/relationships/image" Target="../media/image271.png"/><Relationship Id="rId200" Type="http://schemas.openxmlformats.org/officeDocument/2006/relationships/image" Target="../media/image273.png"/><Relationship Id="rId16" Type="http://schemas.openxmlformats.org/officeDocument/2006/relationships/image" Target="../media/image181.png"/><Relationship Id="rId221" Type="http://schemas.openxmlformats.org/officeDocument/2006/relationships/customXml" Target="../ink/ink258.xml"/><Relationship Id="rId242" Type="http://schemas.openxmlformats.org/officeDocument/2006/relationships/image" Target="../media/image294.png"/><Relationship Id="rId37" Type="http://schemas.openxmlformats.org/officeDocument/2006/relationships/customXml" Target="../ink/ink166.xml"/><Relationship Id="rId58" Type="http://schemas.openxmlformats.org/officeDocument/2006/relationships/image" Target="../media/image202.png"/><Relationship Id="rId79" Type="http://schemas.openxmlformats.org/officeDocument/2006/relationships/customXml" Target="../ink/ink187.xml"/><Relationship Id="rId102" Type="http://schemas.openxmlformats.org/officeDocument/2006/relationships/image" Target="../media/image224.png"/><Relationship Id="rId123" Type="http://schemas.openxmlformats.org/officeDocument/2006/relationships/customXml" Target="../ink/ink209.xml"/><Relationship Id="rId144" Type="http://schemas.openxmlformats.org/officeDocument/2006/relationships/image" Target="../media/image245.png"/><Relationship Id="rId90" Type="http://schemas.openxmlformats.org/officeDocument/2006/relationships/image" Target="../media/image218.png"/><Relationship Id="rId165" Type="http://schemas.openxmlformats.org/officeDocument/2006/relationships/customXml" Target="../ink/ink230.xml"/><Relationship Id="rId186" Type="http://schemas.openxmlformats.org/officeDocument/2006/relationships/image" Target="../media/image266.png"/><Relationship Id="rId211" Type="http://schemas.openxmlformats.org/officeDocument/2006/relationships/customXml" Target="../ink/ink253.xml"/><Relationship Id="rId232" Type="http://schemas.openxmlformats.org/officeDocument/2006/relationships/image" Target="../media/image289.png"/><Relationship Id="rId27" Type="http://schemas.openxmlformats.org/officeDocument/2006/relationships/customXml" Target="../ink/ink161.xml"/><Relationship Id="rId48" Type="http://schemas.openxmlformats.org/officeDocument/2006/relationships/image" Target="../media/image197.png"/><Relationship Id="rId69" Type="http://schemas.openxmlformats.org/officeDocument/2006/relationships/customXml" Target="../ink/ink182.xml"/><Relationship Id="rId113" Type="http://schemas.openxmlformats.org/officeDocument/2006/relationships/customXml" Target="../ink/ink204.xml"/><Relationship Id="rId134" Type="http://schemas.openxmlformats.org/officeDocument/2006/relationships/image" Target="../media/image240.png"/><Relationship Id="rId80" Type="http://schemas.openxmlformats.org/officeDocument/2006/relationships/image" Target="../media/image213.png"/><Relationship Id="rId155" Type="http://schemas.openxmlformats.org/officeDocument/2006/relationships/customXml" Target="../ink/ink225.xml"/><Relationship Id="rId176" Type="http://schemas.openxmlformats.org/officeDocument/2006/relationships/image" Target="../media/image261.png"/><Relationship Id="rId197" Type="http://schemas.openxmlformats.org/officeDocument/2006/relationships/customXml" Target="../ink/ink246.xml"/><Relationship Id="rId201" Type="http://schemas.openxmlformats.org/officeDocument/2006/relationships/customXml" Target="../ink/ink248.xml"/><Relationship Id="rId222" Type="http://schemas.openxmlformats.org/officeDocument/2006/relationships/image" Target="../media/image284.png"/><Relationship Id="rId243" Type="http://schemas.openxmlformats.org/officeDocument/2006/relationships/customXml" Target="../ink/ink269.xml"/><Relationship Id="rId17" Type="http://schemas.openxmlformats.org/officeDocument/2006/relationships/customXml" Target="../ink/ink156.xml"/><Relationship Id="rId38" Type="http://schemas.openxmlformats.org/officeDocument/2006/relationships/image" Target="../media/image192.png"/><Relationship Id="rId59" Type="http://schemas.openxmlformats.org/officeDocument/2006/relationships/customXml" Target="../ink/ink177.xml"/><Relationship Id="rId103" Type="http://schemas.openxmlformats.org/officeDocument/2006/relationships/customXml" Target="../ink/ink199.xml"/><Relationship Id="rId124" Type="http://schemas.openxmlformats.org/officeDocument/2006/relationships/image" Target="../media/image235.png"/><Relationship Id="rId70" Type="http://schemas.openxmlformats.org/officeDocument/2006/relationships/image" Target="../media/image208.png"/><Relationship Id="rId91" Type="http://schemas.openxmlformats.org/officeDocument/2006/relationships/customXml" Target="../ink/ink193.xml"/><Relationship Id="rId145" Type="http://schemas.openxmlformats.org/officeDocument/2006/relationships/customXml" Target="../ink/ink220.xml"/><Relationship Id="rId166" Type="http://schemas.openxmlformats.org/officeDocument/2006/relationships/image" Target="../media/image256.png"/><Relationship Id="rId187" Type="http://schemas.openxmlformats.org/officeDocument/2006/relationships/customXml" Target="../ink/ink241.xml"/><Relationship Id="rId1" Type="http://schemas.openxmlformats.org/officeDocument/2006/relationships/slideLayout" Target="../slideLayouts/slideLayout23.xml"/><Relationship Id="rId212" Type="http://schemas.openxmlformats.org/officeDocument/2006/relationships/image" Target="../media/image279.png"/><Relationship Id="rId233" Type="http://schemas.openxmlformats.org/officeDocument/2006/relationships/customXml" Target="../ink/ink264.xml"/><Relationship Id="rId28" Type="http://schemas.openxmlformats.org/officeDocument/2006/relationships/image" Target="../media/image187.png"/><Relationship Id="rId49" Type="http://schemas.openxmlformats.org/officeDocument/2006/relationships/customXml" Target="../ink/ink172.xml"/><Relationship Id="rId114" Type="http://schemas.openxmlformats.org/officeDocument/2006/relationships/image" Target="../media/image230.png"/><Relationship Id="rId60" Type="http://schemas.openxmlformats.org/officeDocument/2006/relationships/image" Target="../media/image203.png"/><Relationship Id="rId81" Type="http://schemas.openxmlformats.org/officeDocument/2006/relationships/customXml" Target="../ink/ink188.xml"/><Relationship Id="rId135" Type="http://schemas.openxmlformats.org/officeDocument/2006/relationships/customXml" Target="../ink/ink215.xml"/><Relationship Id="rId156" Type="http://schemas.openxmlformats.org/officeDocument/2006/relationships/image" Target="../media/image251.png"/><Relationship Id="rId177" Type="http://schemas.openxmlformats.org/officeDocument/2006/relationships/customXml" Target="../ink/ink236.xml"/><Relationship Id="rId198" Type="http://schemas.openxmlformats.org/officeDocument/2006/relationships/image" Target="../media/image272.png"/><Relationship Id="rId202" Type="http://schemas.openxmlformats.org/officeDocument/2006/relationships/image" Target="../media/image274.png"/><Relationship Id="rId223" Type="http://schemas.openxmlformats.org/officeDocument/2006/relationships/customXml" Target="../ink/ink259.xml"/><Relationship Id="rId244" Type="http://schemas.openxmlformats.org/officeDocument/2006/relationships/image" Target="../media/image295.png"/><Relationship Id="rId18" Type="http://schemas.openxmlformats.org/officeDocument/2006/relationships/image" Target="../media/image182.png"/><Relationship Id="rId39" Type="http://schemas.openxmlformats.org/officeDocument/2006/relationships/customXml" Target="../ink/ink167.xml"/><Relationship Id="rId50" Type="http://schemas.openxmlformats.org/officeDocument/2006/relationships/image" Target="../media/image198.png"/><Relationship Id="rId104" Type="http://schemas.openxmlformats.org/officeDocument/2006/relationships/image" Target="../media/image225.png"/><Relationship Id="rId125" Type="http://schemas.openxmlformats.org/officeDocument/2006/relationships/customXml" Target="../ink/ink210.xml"/><Relationship Id="rId146" Type="http://schemas.openxmlformats.org/officeDocument/2006/relationships/image" Target="../media/image246.png"/><Relationship Id="rId167" Type="http://schemas.openxmlformats.org/officeDocument/2006/relationships/customXml" Target="../ink/ink231.xml"/><Relationship Id="rId188" Type="http://schemas.openxmlformats.org/officeDocument/2006/relationships/image" Target="../media/image267.png"/><Relationship Id="rId71" Type="http://schemas.openxmlformats.org/officeDocument/2006/relationships/customXml" Target="../ink/ink183.xml"/><Relationship Id="rId92" Type="http://schemas.openxmlformats.org/officeDocument/2006/relationships/image" Target="../media/image219.png"/><Relationship Id="rId213" Type="http://schemas.openxmlformats.org/officeDocument/2006/relationships/customXml" Target="../ink/ink254.xml"/><Relationship Id="rId234" Type="http://schemas.openxmlformats.org/officeDocument/2006/relationships/image" Target="../media/image290.png"/><Relationship Id="rId2" Type="http://schemas.openxmlformats.org/officeDocument/2006/relationships/image" Target="../media/image175.png"/><Relationship Id="rId29" Type="http://schemas.openxmlformats.org/officeDocument/2006/relationships/customXml" Target="../ink/ink162.xml"/><Relationship Id="rId40" Type="http://schemas.openxmlformats.org/officeDocument/2006/relationships/image" Target="../media/image193.png"/><Relationship Id="rId115" Type="http://schemas.openxmlformats.org/officeDocument/2006/relationships/customXml" Target="../ink/ink205.xml"/><Relationship Id="rId136" Type="http://schemas.openxmlformats.org/officeDocument/2006/relationships/image" Target="../media/image241.png"/><Relationship Id="rId157" Type="http://schemas.openxmlformats.org/officeDocument/2006/relationships/customXml" Target="../ink/ink226.xml"/><Relationship Id="rId178" Type="http://schemas.openxmlformats.org/officeDocument/2006/relationships/image" Target="../media/image262.png"/><Relationship Id="rId61" Type="http://schemas.openxmlformats.org/officeDocument/2006/relationships/customXml" Target="../ink/ink178.xml"/><Relationship Id="rId82" Type="http://schemas.openxmlformats.org/officeDocument/2006/relationships/image" Target="../media/image214.png"/><Relationship Id="rId199" Type="http://schemas.openxmlformats.org/officeDocument/2006/relationships/customXml" Target="../ink/ink247.xml"/><Relationship Id="rId203" Type="http://schemas.openxmlformats.org/officeDocument/2006/relationships/customXml" Target="../ink/ink249.xml"/><Relationship Id="rId19" Type="http://schemas.openxmlformats.org/officeDocument/2006/relationships/customXml" Target="../ink/ink157.xml"/><Relationship Id="rId224" Type="http://schemas.openxmlformats.org/officeDocument/2006/relationships/image" Target="../media/image285.png"/><Relationship Id="rId245" Type="http://schemas.openxmlformats.org/officeDocument/2006/relationships/customXml" Target="../ink/ink270.xml"/><Relationship Id="rId30" Type="http://schemas.openxmlformats.org/officeDocument/2006/relationships/image" Target="../media/image188.png"/><Relationship Id="rId105" Type="http://schemas.openxmlformats.org/officeDocument/2006/relationships/customXml" Target="../ink/ink200.xml"/><Relationship Id="rId126" Type="http://schemas.openxmlformats.org/officeDocument/2006/relationships/image" Target="../media/image236.png"/><Relationship Id="rId147" Type="http://schemas.openxmlformats.org/officeDocument/2006/relationships/customXml" Target="../ink/ink221.xml"/><Relationship Id="rId168" Type="http://schemas.openxmlformats.org/officeDocument/2006/relationships/image" Target="../media/image257.png"/><Relationship Id="rId51" Type="http://schemas.openxmlformats.org/officeDocument/2006/relationships/customXml" Target="../ink/ink173.xml"/><Relationship Id="rId72" Type="http://schemas.openxmlformats.org/officeDocument/2006/relationships/image" Target="../media/image209.png"/><Relationship Id="rId93" Type="http://schemas.openxmlformats.org/officeDocument/2006/relationships/customXml" Target="../ink/ink194.xml"/><Relationship Id="rId189" Type="http://schemas.openxmlformats.org/officeDocument/2006/relationships/customXml" Target="../ink/ink242.xml"/><Relationship Id="rId3" Type="http://schemas.openxmlformats.org/officeDocument/2006/relationships/customXml" Target="../ink/ink149.xml"/><Relationship Id="rId214" Type="http://schemas.openxmlformats.org/officeDocument/2006/relationships/image" Target="../media/image280.png"/><Relationship Id="rId235" Type="http://schemas.openxmlformats.org/officeDocument/2006/relationships/customXml" Target="../ink/ink265.xml"/><Relationship Id="rId116" Type="http://schemas.openxmlformats.org/officeDocument/2006/relationships/image" Target="../media/image231.png"/><Relationship Id="rId137" Type="http://schemas.openxmlformats.org/officeDocument/2006/relationships/customXml" Target="../ink/ink216.xml"/><Relationship Id="rId158" Type="http://schemas.openxmlformats.org/officeDocument/2006/relationships/image" Target="../media/image252.png"/><Relationship Id="rId20" Type="http://schemas.openxmlformats.org/officeDocument/2006/relationships/image" Target="../media/image183.png"/><Relationship Id="rId41" Type="http://schemas.openxmlformats.org/officeDocument/2006/relationships/customXml" Target="../ink/ink168.xml"/><Relationship Id="rId62" Type="http://schemas.openxmlformats.org/officeDocument/2006/relationships/image" Target="../media/image204.png"/><Relationship Id="rId83" Type="http://schemas.openxmlformats.org/officeDocument/2006/relationships/customXml" Target="../ink/ink189.xml"/><Relationship Id="rId179" Type="http://schemas.openxmlformats.org/officeDocument/2006/relationships/customXml" Target="../ink/ink237.xml"/><Relationship Id="rId190" Type="http://schemas.openxmlformats.org/officeDocument/2006/relationships/image" Target="../media/image268.png"/><Relationship Id="rId204" Type="http://schemas.openxmlformats.org/officeDocument/2006/relationships/image" Target="../media/image275.png"/><Relationship Id="rId225" Type="http://schemas.openxmlformats.org/officeDocument/2006/relationships/customXml" Target="../ink/ink260.xml"/><Relationship Id="rId246" Type="http://schemas.openxmlformats.org/officeDocument/2006/relationships/image" Target="../media/image296.png"/><Relationship Id="rId106" Type="http://schemas.openxmlformats.org/officeDocument/2006/relationships/image" Target="../media/image226.png"/><Relationship Id="rId127" Type="http://schemas.openxmlformats.org/officeDocument/2006/relationships/customXml" Target="../ink/ink211.xml"/><Relationship Id="rId10" Type="http://schemas.openxmlformats.org/officeDocument/2006/relationships/image" Target="../media/image178.png"/><Relationship Id="rId31" Type="http://schemas.openxmlformats.org/officeDocument/2006/relationships/customXml" Target="../ink/ink163.xml"/><Relationship Id="rId52" Type="http://schemas.openxmlformats.org/officeDocument/2006/relationships/image" Target="../media/image199.png"/><Relationship Id="rId73" Type="http://schemas.openxmlformats.org/officeDocument/2006/relationships/customXml" Target="../ink/ink184.xml"/><Relationship Id="rId94" Type="http://schemas.openxmlformats.org/officeDocument/2006/relationships/image" Target="../media/image220.png"/><Relationship Id="rId148" Type="http://schemas.openxmlformats.org/officeDocument/2006/relationships/image" Target="../media/image247.png"/><Relationship Id="rId169" Type="http://schemas.openxmlformats.org/officeDocument/2006/relationships/customXml" Target="../ink/ink232.xml"/></Relationships>
</file>

<file path=ppt/slides/_rels/slide16.xml.rels><?xml version="1.0" encoding="UTF-8" standalone="yes"?>
<Relationships xmlns="http://schemas.openxmlformats.org/package/2006/relationships"><Relationship Id="rId3" Type="http://schemas.openxmlformats.org/officeDocument/2006/relationships/image" Target="../media/image299.emf"/><Relationship Id="rId2" Type="http://schemas.openxmlformats.org/officeDocument/2006/relationships/image" Target="../media/image15.png"/><Relationship Id="rId1" Type="http://schemas.openxmlformats.org/officeDocument/2006/relationships/slideLayout" Target="../slideLayouts/slideLayout23.xml"/><Relationship Id="rId4" Type="http://schemas.openxmlformats.org/officeDocument/2006/relationships/image" Target="../media/image300.emf"/></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help.sap.com/viewer/923180ddb98240829d935862025004d6/Cloud/en-US/f6cb3e3402694f5585068e5e5161a7c1.html" TargetMode="External"/><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hyperlink" Target="https://github.com/soyuztechnologies/BarclaysCorporateTraining/blob/master/Phase%201%20CDS%20and%20RAP%20based%20development/Day%2003/01%20Class%20Pool%20Code.txt" TargetMode="External"/><Relationship Id="rId4" Type="http://schemas.openxmlformats.org/officeDocument/2006/relationships/image" Target="../media/image303.png"/></Relationships>
</file>

<file path=ppt/slides/_rels/slide21.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06.png"/></Relationships>
</file>

<file path=ppt/slides/_rels/slide24.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08.png"/></Relationships>
</file>

<file path=ppt/slides/_rels/slide2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github.com/soyuztechnologies/BarclaysCorporateTraining/blob/master/Phase%201%20CDS%20and%20RAP%20based%20development/Day%2003/02%20BDEF%20Code.tx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0.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1.png"/><Relationship Id="rId1" Type="http://schemas.openxmlformats.org/officeDocument/2006/relationships/slideLayout" Target="../slideLayouts/slideLayout21.xml"/><Relationship Id="rId4" Type="http://schemas.openxmlformats.org/officeDocument/2006/relationships/image" Target="../media/image312.png"/></Relationships>
</file>

<file path=ppt/slides/_rels/slide2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1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16.png"/></Relationships>
</file>

<file path=ppt/slides/_rels/slide3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8.png"/><Relationship Id="rId1" Type="http://schemas.openxmlformats.org/officeDocument/2006/relationships/slideLayout" Target="../slideLayouts/slideLayout21.xml"/><Relationship Id="rId4" Type="http://schemas.openxmlformats.org/officeDocument/2006/relationships/image" Target="../media/image319.png"/></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github.com/soyuztechnologies/BarclaysCorporateTraining/blob/master/Phase%201%20CDS%20and%20RAP%20based%20development/Day%2003/03%20Behavior%20Pool%20logic.txt"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3/04%20EML%20Code.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22.png"/></Relationships>
</file>

<file path=ppt/slides/_rels/slide3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customXml" Target="../ink/ink1.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326.png"/><Relationship Id="rId4" Type="http://schemas.openxmlformats.org/officeDocument/2006/relationships/image" Target="../media/image325.png"/></Relationships>
</file>

<file path=ppt/slides/_rels/slide41.xml.rels><?xml version="1.0" encoding="UTF-8" standalone="yes"?>
<Relationships xmlns="http://schemas.openxmlformats.org/package/2006/relationships"><Relationship Id="rId3" Type="http://schemas.openxmlformats.org/officeDocument/2006/relationships/image" Target="../media/image327.jpe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25.png"/></Relationships>
</file>

<file path=ppt/slides/_rels/slide4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8</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a:ln>
                  <a:noFill/>
                </a:ln>
                <a:solidFill>
                  <a:prstClr val="black"/>
                </a:solidFill>
                <a:effectLst/>
                <a:uLnTx/>
                <a:uFillTx/>
                <a:latin typeface="Calibri"/>
                <a:ea typeface="+mn-ea"/>
                <a:cs typeface="+mn-cs"/>
              </a:rPr>
              <a:t>Rob</a:t>
            </a:r>
            <a:endParaRPr kumimoji="0" lang="en-US" sz="1799"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S/4HANA Technical consultant</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Roxana</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 Tools</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On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MDE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VS Code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a:ln>
                  <a:noFill/>
                </a:ln>
                <a:solidFill>
                  <a:srgbClr val="00B050"/>
                </a:solidFill>
                <a:effectLst/>
                <a:uLnTx/>
                <a:uFillTx/>
                <a:latin typeface="Calibri"/>
                <a:ea typeface="+mn-ea"/>
                <a:cs typeface="+mn-cs"/>
              </a:rPr>
              <a:t>Anubhav</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Annotations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60CDEF5-D746-49F0-BFDA-CF5E4BCF6024}"/>
              </a:ext>
            </a:extLst>
          </p:cNvPr>
          <p:cNvSpPr/>
          <p:nvPr/>
        </p:nvSpPr>
        <p:spPr>
          <a:xfrm>
            <a:off x="172564" y="916575"/>
            <a:ext cx="11641889" cy="923090"/>
          </a:xfrm>
          <a:prstGeom prst="rect">
            <a:avLst/>
          </a:prstGeom>
        </p:spPr>
        <p:txBody>
          <a:bodyPr wrap="square">
            <a:spAutoFit/>
          </a:bodyPr>
          <a:lstStyle/>
          <a:p>
            <a:pPr algn="just" defTabSz="914126"/>
            <a:r>
              <a:rPr lang="en-US" sz="1799"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 </a:t>
            </a:r>
            <a:endParaRPr lang="en-US" sz="1799" dirty="0">
              <a:solidFill>
                <a:prstClr val="black"/>
              </a:solidFill>
              <a:latin typeface="Calibri"/>
            </a:endParaRPr>
          </a:p>
        </p:txBody>
      </p:sp>
      <p:sp>
        <p:nvSpPr>
          <p:cNvPr id="3" name="TextBox 2">
            <a:extLst>
              <a:ext uri="{FF2B5EF4-FFF2-40B4-BE49-F238E27FC236}">
                <a16:creationId xmlns:a16="http://schemas.microsoft.com/office/drawing/2014/main" id="{BA121E67-5F90-41A7-B35B-405E6032A341}"/>
              </a:ext>
            </a:extLst>
          </p:cNvPr>
          <p:cNvSpPr txBox="1"/>
          <p:nvPr/>
        </p:nvSpPr>
        <p:spPr>
          <a:xfrm>
            <a:off x="2002450" y="2064286"/>
            <a:ext cx="3203920" cy="369236"/>
          </a:xfrm>
          <a:prstGeom prst="rect">
            <a:avLst/>
          </a:prstGeom>
          <a:noFill/>
        </p:spPr>
        <p:txBody>
          <a:bodyPr wrap="square" rtlCol="0">
            <a:spAutoFit/>
          </a:bodyPr>
          <a:lstStyle/>
          <a:p>
            <a:pPr defTabSz="914126"/>
            <a:r>
              <a:rPr lang="en-US" sz="1799" b="1" dirty="0">
                <a:solidFill>
                  <a:prstClr val="black"/>
                </a:solidFill>
                <a:latin typeface="Calibri"/>
              </a:rPr>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92019" y="2032029"/>
            <a:ext cx="3203920" cy="369236"/>
          </a:xfrm>
          <a:prstGeom prst="rect">
            <a:avLst/>
          </a:prstGeom>
          <a:noFill/>
        </p:spPr>
        <p:txBody>
          <a:bodyPr wrap="square" rtlCol="0">
            <a:spAutoFit/>
          </a:bodyPr>
          <a:lstStyle/>
          <a:p>
            <a:pPr defTabSz="914126"/>
            <a:r>
              <a:rPr lang="en-US" sz="1799" b="1" dirty="0">
                <a:solidFill>
                  <a:prstClr val="black"/>
                </a:solidFill>
                <a:latin typeface="Calibri"/>
              </a:rPr>
              <a:t>XML Annotations</a:t>
            </a:r>
          </a:p>
        </p:txBody>
      </p:sp>
      <p:cxnSp>
        <p:nvCxnSpPr>
          <p:cNvPr id="5" name="Straight Connector 4">
            <a:extLst>
              <a:ext uri="{FF2B5EF4-FFF2-40B4-BE49-F238E27FC236}">
                <a16:creationId xmlns:a16="http://schemas.microsoft.com/office/drawing/2014/main" id="{A9571CC4-9876-4AA2-AAEB-E48C644F11F1}"/>
              </a:ext>
            </a:extLst>
          </p:cNvPr>
          <p:cNvCxnSpPr>
            <a:cxnSpLocks/>
          </p:cNvCxnSpPr>
          <p:nvPr/>
        </p:nvCxnSpPr>
        <p:spPr>
          <a:xfrm>
            <a:off x="6004001" y="1964404"/>
            <a:ext cx="0" cy="4650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C8E7DB-4EAF-4184-8CBE-4013D40F0DAF}"/>
              </a:ext>
            </a:extLst>
          </p:cNvPr>
          <p:cNvCxnSpPr>
            <a:cxnSpLocks/>
          </p:cNvCxnSpPr>
          <p:nvPr/>
        </p:nvCxnSpPr>
        <p:spPr>
          <a:xfrm flipV="1">
            <a:off x="273467" y="2473525"/>
            <a:ext cx="11540986"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346894" y="2568267"/>
            <a:ext cx="5728742" cy="3969284"/>
          </a:xfrm>
          <a:prstGeom prst="rect">
            <a:avLst/>
          </a:prstGeom>
        </p:spPr>
        <p:txBody>
          <a:bodyPr wrap="square">
            <a:spAutoFit/>
          </a:bodyPr>
          <a:lstStyle/>
          <a:p>
            <a:pPr marL="285664" indent="-285664" defTabSz="914126">
              <a:buFont typeface="Arial" panose="020B0604020202020204" pitchFamily="34" charset="0"/>
              <a:buChar char="•"/>
            </a:pPr>
            <a:r>
              <a:rPr lang="en-US" sz="1799" dirty="0">
                <a:solidFill>
                  <a:prstClr val="black"/>
                </a:solidFill>
                <a:latin typeface="Calibri"/>
              </a:rPr>
              <a:t>Coded inside the annotations.xml file inside a Fiori Application</a:t>
            </a:r>
          </a:p>
          <a:p>
            <a:pPr marL="285664" indent="-285664" defTabSz="914126">
              <a:buFont typeface="Arial" panose="020B0604020202020204" pitchFamily="34" charset="0"/>
              <a:buChar char="•"/>
            </a:pPr>
            <a:r>
              <a:rPr lang="en-US" sz="1799" dirty="0">
                <a:solidFill>
                  <a:prstClr val="black"/>
                </a:solidFill>
                <a:latin typeface="Calibri"/>
              </a:rPr>
              <a:t>Require understanding of XML in general and knowledge of annotations</a:t>
            </a:r>
          </a:p>
          <a:p>
            <a:pPr marL="285664" indent="-285664" defTabSz="914126">
              <a:buFont typeface="Arial" panose="020B0604020202020204" pitchFamily="34" charset="0"/>
              <a:buChar char="•"/>
            </a:pPr>
            <a:r>
              <a:rPr lang="en-US" sz="1799" dirty="0">
                <a:solidFill>
                  <a:prstClr val="black"/>
                </a:solidFill>
                <a:latin typeface="Calibri"/>
              </a:rPr>
              <a:t>XML annotations follow the lifecycle of your app (local project)</a:t>
            </a:r>
          </a:p>
          <a:p>
            <a:pPr marL="285664" indent="-285664" defTabSz="914126">
              <a:buFont typeface="Arial" panose="020B0604020202020204" pitchFamily="34" charset="0"/>
              <a:buChar char="•"/>
            </a:pPr>
            <a:r>
              <a:rPr lang="en-US" sz="1799" dirty="0">
                <a:solidFill>
                  <a:prstClr val="black"/>
                </a:solidFill>
                <a:latin typeface="Calibri"/>
              </a:rPr>
              <a:t>With latest UI5 release, we can use new features</a:t>
            </a:r>
          </a:p>
          <a:p>
            <a:pPr marL="285664" indent="-285664" defTabSz="914126">
              <a:buFont typeface="Arial" panose="020B0604020202020204" pitchFamily="34" charset="0"/>
              <a:buChar char="•"/>
            </a:pPr>
            <a:r>
              <a:rPr lang="en-US" sz="1799" dirty="0">
                <a:solidFill>
                  <a:prstClr val="black"/>
                </a:solidFill>
                <a:latin typeface="Calibri"/>
              </a:rPr>
              <a:t>Suitable if we use SEGW based services, Or other frameworks which does not support the annotations.</a:t>
            </a:r>
          </a:p>
          <a:p>
            <a:pPr marL="285664" indent="-285664" defTabSz="914126">
              <a:buFont typeface="Arial" panose="020B0604020202020204" pitchFamily="34" charset="0"/>
              <a:buChar char="•"/>
            </a:pPr>
            <a:r>
              <a:rPr lang="en-US" sz="1799" dirty="0">
                <a:solidFill>
                  <a:prstClr val="black"/>
                </a:solidFill>
                <a:latin typeface="Calibri"/>
              </a:rPr>
              <a:t>UI projects are decoupled from the CDS and services and can be tested and transported independently.</a:t>
            </a:r>
          </a:p>
          <a:p>
            <a:pPr marL="285664" indent="-285664" defTabSz="914126">
              <a:buFont typeface="Arial" panose="020B0604020202020204" pitchFamily="34" charset="0"/>
              <a:buChar char="•"/>
            </a:pPr>
            <a:r>
              <a:rPr lang="en-US" sz="1799" dirty="0">
                <a:solidFill>
                  <a:prstClr val="black"/>
                </a:solidFill>
                <a:latin typeface="Calibri"/>
              </a:rPr>
              <a:t>Easy to work with the help of annotation modeler extension pack</a:t>
            </a:r>
          </a:p>
          <a:p>
            <a:pPr marL="285664" indent="-285664" defTabSz="914126">
              <a:buFont typeface="Arial" panose="020B0604020202020204" pitchFamily="34" charset="0"/>
              <a:buChar char="•"/>
            </a:pPr>
            <a:r>
              <a:rPr lang="en-US" sz="1799" dirty="0">
                <a:solidFill>
                  <a:prstClr val="black"/>
                </a:solidFill>
                <a:latin typeface="Calibri"/>
              </a:rPr>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229935" y="2610897"/>
            <a:ext cx="5728748" cy="4246211"/>
          </a:xfrm>
          <a:prstGeom prst="rect">
            <a:avLst/>
          </a:prstGeom>
        </p:spPr>
        <p:txBody>
          <a:bodyPr wrap="square">
            <a:spAutoFit/>
          </a:bodyPr>
          <a:lstStyle/>
          <a:p>
            <a:pPr marL="285664" indent="-285664" defTabSz="914126">
              <a:buFont typeface="Arial" panose="020B0604020202020204" pitchFamily="34" charset="0"/>
              <a:buChar char="•"/>
            </a:pPr>
            <a:r>
              <a:rPr lang="en-US" sz="1799" dirty="0">
                <a:solidFill>
                  <a:prstClr val="black"/>
                </a:solidFill>
                <a:latin typeface="Calibri"/>
              </a:rPr>
              <a:t>Annotations which are coding in ABAP system.</a:t>
            </a:r>
          </a:p>
          <a:p>
            <a:pPr marL="285664" indent="-285664" defTabSz="914126">
              <a:buFont typeface="Arial" panose="020B0604020202020204" pitchFamily="34" charset="0"/>
              <a:buChar char="•"/>
            </a:pPr>
            <a:r>
              <a:rPr lang="en-US" sz="1799" dirty="0">
                <a:solidFill>
                  <a:prstClr val="black"/>
                </a:solidFill>
                <a:latin typeface="Calibri"/>
              </a:rPr>
              <a:t>Require experience in ABAP on HANA and done by an ABAP or S/4HANA Consultants</a:t>
            </a:r>
          </a:p>
          <a:p>
            <a:pPr marL="285664" indent="-285664" defTabSz="914126">
              <a:buFont typeface="Arial" panose="020B0604020202020204" pitchFamily="34" charset="0"/>
              <a:buChar char="•"/>
            </a:pPr>
            <a:r>
              <a:rPr lang="en-US" sz="1799" dirty="0">
                <a:solidFill>
                  <a:prstClr val="black"/>
                </a:solidFill>
                <a:latin typeface="Calibri"/>
              </a:rPr>
              <a:t>CDS annotations follow the lifecycle of your OData</a:t>
            </a:r>
          </a:p>
          <a:p>
            <a:pPr defTabSz="914126"/>
            <a:r>
              <a:rPr lang="en-US" sz="1799" dirty="0">
                <a:solidFill>
                  <a:prstClr val="black"/>
                </a:solidFill>
                <a:latin typeface="Calibri"/>
              </a:rPr>
              <a:t>      Service.</a:t>
            </a:r>
          </a:p>
          <a:p>
            <a:pPr marL="285664" indent="-285664" defTabSz="914126">
              <a:buFont typeface="Arial" panose="020B0604020202020204" pitchFamily="34" charset="0"/>
              <a:buChar char="•"/>
            </a:pPr>
            <a:r>
              <a:rPr lang="en-US" sz="1799" dirty="0">
                <a:solidFill>
                  <a:prstClr val="black"/>
                </a:solidFill>
                <a:latin typeface="Calibri"/>
              </a:rPr>
              <a:t>Due to different release cycles, some new annotations</a:t>
            </a:r>
          </a:p>
          <a:p>
            <a:pPr defTabSz="914126"/>
            <a:r>
              <a:rPr lang="en-US" sz="1799" dirty="0">
                <a:solidFill>
                  <a:prstClr val="black"/>
                </a:solidFill>
                <a:latin typeface="Calibri"/>
              </a:rPr>
              <a:t>      might be available later in ABAP CDS.</a:t>
            </a:r>
          </a:p>
          <a:p>
            <a:pPr marL="285664" indent="-285664" defTabSz="914126">
              <a:buFont typeface="Arial" panose="020B0604020202020204" pitchFamily="34" charset="0"/>
              <a:buChar char="•"/>
            </a:pPr>
            <a:r>
              <a:rPr lang="en-US" sz="1799" dirty="0">
                <a:solidFill>
                  <a:prstClr val="black"/>
                </a:solidFill>
                <a:latin typeface="Calibri"/>
              </a:rPr>
              <a:t>More suitable if we use frameworks like RAP, &amp; BOPF to build end to end applications</a:t>
            </a:r>
          </a:p>
          <a:p>
            <a:pPr marL="285664" indent="-285664" defTabSz="914126">
              <a:buFont typeface="Arial" panose="020B0604020202020204" pitchFamily="34" charset="0"/>
              <a:buChar char="•"/>
            </a:pPr>
            <a:r>
              <a:rPr lang="en-US" sz="1799" dirty="0">
                <a:solidFill>
                  <a:prstClr val="black"/>
                </a:solidFill>
                <a:latin typeface="Calibri"/>
              </a:rPr>
              <a:t>Project will be coupled with OData built on CDS hence we cannot test application if the service is down.</a:t>
            </a:r>
          </a:p>
          <a:p>
            <a:pPr marL="285664" indent="-285664" defTabSz="914126">
              <a:buFont typeface="Arial" panose="020B0604020202020204" pitchFamily="34" charset="0"/>
              <a:buChar char="•"/>
            </a:pPr>
            <a:r>
              <a:rPr lang="en-US" sz="1799" dirty="0">
                <a:solidFill>
                  <a:prstClr val="black"/>
                </a:solidFill>
                <a:latin typeface="Calibri"/>
              </a:rPr>
              <a:t>Easy to code and can be modularized with metadata extensions in CDS.</a:t>
            </a:r>
          </a:p>
          <a:p>
            <a:pPr marL="285664" indent="-285664" defTabSz="914126">
              <a:buFont typeface="Arial" panose="020B0604020202020204" pitchFamily="34" charset="0"/>
              <a:buChar char="•"/>
            </a:pPr>
            <a:r>
              <a:rPr lang="en-US" sz="1799" dirty="0">
                <a:solidFill>
                  <a:prstClr val="black"/>
                </a:solidFill>
                <a:latin typeface="Calibri"/>
              </a:rPr>
              <a:t>Use ADT tool to code the same.</a:t>
            </a:r>
          </a:p>
          <a:p>
            <a:pPr defTabSz="914126"/>
            <a:endParaRPr lang="en-US" sz="1799" dirty="0">
              <a:solidFill>
                <a:prstClr val="black"/>
              </a:solidFill>
              <a:latin typeface="Calibri"/>
            </a:endParaRPr>
          </a:p>
        </p:txBody>
      </p:sp>
    </p:spTree>
    <p:extLst>
      <p:ext uri="{BB962C8B-B14F-4D97-AF65-F5344CB8AC3E}">
        <p14:creationId xmlns:p14="http://schemas.microsoft.com/office/powerpoint/2010/main" val="138427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we develop CDS views, we can put many annotations inside CDS. But when we looking forward to develop a UI application, we want @UI annotations. By putting these UI annotations directly inside CDS, we are </a:t>
            </a:r>
            <a:r>
              <a:rPr kumimoji="0" lang="en-US" sz="2400" b="0" i="0" u="none" strike="noStrike" kern="1200" cap="none" spc="0" normalizeH="0" baseline="0" noProof="0">
                <a:ln>
                  <a:noFill/>
                </a:ln>
                <a:solidFill>
                  <a:prstClr val="black"/>
                </a:solidFill>
                <a:effectLst/>
                <a:uLnTx/>
                <a:uFillTx/>
                <a:latin typeface="Calibri"/>
                <a:ea typeface="+mn-ea"/>
                <a:cs typeface="+mn-cs"/>
              </a:rPr>
              <a:t>talking risk.</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F887A9C-4863-2EAE-3FA5-3F84246EFFD2}"/>
                  </a:ext>
                </a:extLst>
              </p14:cNvPr>
              <p14:cNvContentPartPr/>
              <p14:nvPr/>
            </p14:nvContentPartPr>
            <p14:xfrm>
              <a:off x="452880" y="1508400"/>
              <a:ext cx="11571840" cy="4474800"/>
            </p14:xfrm>
          </p:contentPart>
        </mc:Choice>
        <mc:Fallback>
          <p:pic>
            <p:nvPicPr>
              <p:cNvPr id="4" name="Ink 3">
                <a:extLst>
                  <a:ext uri="{FF2B5EF4-FFF2-40B4-BE49-F238E27FC236}">
                    <a16:creationId xmlns:a16="http://schemas.microsoft.com/office/drawing/2014/main" id="{9F887A9C-4863-2EAE-3FA5-3F84246EFFD2}"/>
                  </a:ext>
                </a:extLst>
              </p:cNvPr>
              <p:cNvPicPr/>
              <p:nvPr/>
            </p:nvPicPr>
            <p:blipFill>
              <a:blip r:embed="rId3"/>
              <a:stretch>
                <a:fillRect/>
              </a:stretch>
            </p:blipFill>
            <p:spPr>
              <a:xfrm>
                <a:off x="443520" y="1499040"/>
                <a:ext cx="11590560" cy="4493520"/>
              </a:xfrm>
              <a:prstGeom prst="rect">
                <a:avLst/>
              </a:prstGeom>
            </p:spPr>
          </p:pic>
        </mc:Fallback>
      </mc:AlternateContent>
    </p:spTree>
    <p:extLst>
      <p:ext uri="{BB962C8B-B14F-4D97-AF65-F5344CB8AC3E}">
        <p14:creationId xmlns:p14="http://schemas.microsoft.com/office/powerpoint/2010/main" val="207541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68" name="Ink 167">
                <a:extLst>
                  <a:ext uri="{FF2B5EF4-FFF2-40B4-BE49-F238E27FC236}">
                    <a16:creationId xmlns:a16="http://schemas.microsoft.com/office/drawing/2014/main" id="{C03D4292-604A-1A10-C268-670832347A5D}"/>
                  </a:ext>
                </a:extLst>
              </p14:cNvPr>
              <p14:cNvContentPartPr/>
              <p14:nvPr/>
            </p14:nvContentPartPr>
            <p14:xfrm>
              <a:off x="1374143" y="6055401"/>
              <a:ext cx="2991240" cy="133560"/>
            </p14:xfrm>
          </p:contentPart>
        </mc:Choice>
        <mc:Fallback>
          <p:pic>
            <p:nvPicPr>
              <p:cNvPr id="168" name="Ink 167">
                <a:extLst>
                  <a:ext uri="{FF2B5EF4-FFF2-40B4-BE49-F238E27FC236}">
                    <a16:creationId xmlns:a16="http://schemas.microsoft.com/office/drawing/2014/main" id="{C03D4292-604A-1A10-C268-670832347A5D}"/>
                  </a:ext>
                </a:extLst>
              </p:cNvPr>
              <p:cNvPicPr/>
              <p:nvPr/>
            </p:nvPicPr>
            <p:blipFill>
              <a:blip r:embed="rId3"/>
              <a:stretch>
                <a:fillRect/>
              </a:stretch>
            </p:blipFill>
            <p:spPr>
              <a:xfrm>
                <a:off x="1365503" y="6046761"/>
                <a:ext cx="30088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70" name="Ink 169">
                <a:extLst>
                  <a:ext uri="{FF2B5EF4-FFF2-40B4-BE49-F238E27FC236}">
                    <a16:creationId xmlns:a16="http://schemas.microsoft.com/office/drawing/2014/main" id="{1EE2BF8F-828A-A05C-E6AA-AC1D4A331D64}"/>
                  </a:ext>
                </a:extLst>
              </p14:cNvPr>
              <p14:cNvContentPartPr/>
              <p14:nvPr/>
            </p14:nvContentPartPr>
            <p14:xfrm>
              <a:off x="3658343" y="4099161"/>
              <a:ext cx="703440" cy="1719360"/>
            </p14:xfrm>
          </p:contentPart>
        </mc:Choice>
        <mc:Fallback>
          <p:pic>
            <p:nvPicPr>
              <p:cNvPr id="170" name="Ink 169">
                <a:extLst>
                  <a:ext uri="{FF2B5EF4-FFF2-40B4-BE49-F238E27FC236}">
                    <a16:creationId xmlns:a16="http://schemas.microsoft.com/office/drawing/2014/main" id="{1EE2BF8F-828A-A05C-E6AA-AC1D4A331D64}"/>
                  </a:ext>
                </a:extLst>
              </p:cNvPr>
              <p:cNvPicPr/>
              <p:nvPr/>
            </p:nvPicPr>
            <p:blipFill>
              <a:blip r:embed="rId5"/>
              <a:stretch>
                <a:fillRect/>
              </a:stretch>
            </p:blipFill>
            <p:spPr>
              <a:xfrm>
                <a:off x="3649343" y="4090521"/>
                <a:ext cx="721080" cy="1737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8" name="Ink 177">
                <a:extLst>
                  <a:ext uri="{FF2B5EF4-FFF2-40B4-BE49-F238E27FC236}">
                    <a16:creationId xmlns:a16="http://schemas.microsoft.com/office/drawing/2014/main" id="{6F8AFFB9-6B11-BEE5-1FA1-08DD16432E4F}"/>
                  </a:ext>
                </a:extLst>
              </p14:cNvPr>
              <p14:cNvContentPartPr/>
              <p14:nvPr/>
            </p14:nvContentPartPr>
            <p14:xfrm>
              <a:off x="3506783" y="1631721"/>
              <a:ext cx="360" cy="360"/>
            </p14:xfrm>
          </p:contentPart>
        </mc:Choice>
        <mc:Fallback>
          <p:pic>
            <p:nvPicPr>
              <p:cNvPr id="178" name="Ink 177">
                <a:extLst>
                  <a:ext uri="{FF2B5EF4-FFF2-40B4-BE49-F238E27FC236}">
                    <a16:creationId xmlns:a16="http://schemas.microsoft.com/office/drawing/2014/main" id="{6F8AFFB9-6B11-BEE5-1FA1-08DD16432E4F}"/>
                  </a:ext>
                </a:extLst>
              </p:cNvPr>
              <p:cNvPicPr/>
              <p:nvPr/>
            </p:nvPicPr>
            <p:blipFill>
              <a:blip r:embed="rId7"/>
              <a:stretch>
                <a:fillRect/>
              </a:stretch>
            </p:blipFill>
            <p:spPr>
              <a:xfrm>
                <a:off x="3498143" y="1623081"/>
                <a:ext cx="18000" cy="18000"/>
              </a:xfrm>
              <a:prstGeom prst="rect">
                <a:avLst/>
              </a:prstGeom>
            </p:spPr>
          </p:pic>
        </mc:Fallback>
      </mc:AlternateContent>
      <p:grpSp>
        <p:nvGrpSpPr>
          <p:cNvPr id="187" name="Group 186">
            <a:extLst>
              <a:ext uri="{FF2B5EF4-FFF2-40B4-BE49-F238E27FC236}">
                <a16:creationId xmlns:a16="http://schemas.microsoft.com/office/drawing/2014/main" id="{60998AEB-2613-2C59-A8D1-CDEB3B41AAD1}"/>
              </a:ext>
            </a:extLst>
          </p:cNvPr>
          <p:cNvGrpSpPr/>
          <p:nvPr/>
        </p:nvGrpSpPr>
        <p:grpSpPr>
          <a:xfrm>
            <a:off x="766463" y="525801"/>
            <a:ext cx="10103760" cy="5586840"/>
            <a:chOff x="766463" y="525801"/>
            <a:chExt cx="10103760" cy="5586840"/>
          </a:xfrm>
        </p:grpSpPr>
        <mc:AlternateContent xmlns:mc="http://schemas.openxmlformats.org/markup-compatibility/2006">
          <mc:Choice xmlns:p14="http://schemas.microsoft.com/office/powerpoint/2010/main" Requires="p14">
            <p:contentPart p14:bwMode="auto" r:id="rId8">
              <p14:nvContentPartPr>
                <p14:cNvPr id="45" name="Ink 44">
                  <a:extLst>
                    <a:ext uri="{FF2B5EF4-FFF2-40B4-BE49-F238E27FC236}">
                      <a16:creationId xmlns:a16="http://schemas.microsoft.com/office/drawing/2014/main" id="{E67FC219-F16F-008C-1CB2-40D3B0F33EC8}"/>
                    </a:ext>
                  </a:extLst>
                </p14:cNvPr>
                <p14:cNvContentPartPr/>
                <p14:nvPr/>
              </p14:nvContentPartPr>
              <p14:xfrm>
                <a:off x="1343543" y="3104481"/>
                <a:ext cx="255960" cy="479160"/>
              </p14:xfrm>
            </p:contentPart>
          </mc:Choice>
          <mc:Fallback>
            <p:pic>
              <p:nvPicPr>
                <p:cNvPr id="45" name="Ink 44">
                  <a:extLst>
                    <a:ext uri="{FF2B5EF4-FFF2-40B4-BE49-F238E27FC236}">
                      <a16:creationId xmlns:a16="http://schemas.microsoft.com/office/drawing/2014/main" id="{E67FC219-F16F-008C-1CB2-40D3B0F33EC8}"/>
                    </a:ext>
                  </a:extLst>
                </p:cNvPr>
                <p:cNvPicPr/>
                <p:nvPr/>
              </p:nvPicPr>
              <p:blipFill>
                <a:blip r:embed="rId9"/>
                <a:stretch>
                  <a:fillRect/>
                </a:stretch>
              </p:blipFill>
              <p:spPr>
                <a:xfrm>
                  <a:off x="1334903" y="3095481"/>
                  <a:ext cx="27360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6" name="Ink 45">
                  <a:extLst>
                    <a:ext uri="{FF2B5EF4-FFF2-40B4-BE49-F238E27FC236}">
                      <a16:creationId xmlns:a16="http://schemas.microsoft.com/office/drawing/2014/main" id="{EEEB0FC7-19E2-30D1-D1A6-46047C4724D4}"/>
                    </a:ext>
                  </a:extLst>
                </p14:cNvPr>
                <p14:cNvContentPartPr/>
                <p14:nvPr/>
              </p14:nvContentPartPr>
              <p14:xfrm>
                <a:off x="1684823" y="3423441"/>
                <a:ext cx="89280" cy="137520"/>
              </p14:xfrm>
            </p:contentPart>
          </mc:Choice>
          <mc:Fallback>
            <p:pic>
              <p:nvPicPr>
                <p:cNvPr id="46" name="Ink 45">
                  <a:extLst>
                    <a:ext uri="{FF2B5EF4-FFF2-40B4-BE49-F238E27FC236}">
                      <a16:creationId xmlns:a16="http://schemas.microsoft.com/office/drawing/2014/main" id="{EEEB0FC7-19E2-30D1-D1A6-46047C4724D4}"/>
                    </a:ext>
                  </a:extLst>
                </p:cNvPr>
                <p:cNvPicPr/>
                <p:nvPr/>
              </p:nvPicPr>
              <p:blipFill>
                <a:blip r:embed="rId11"/>
                <a:stretch>
                  <a:fillRect/>
                </a:stretch>
              </p:blipFill>
              <p:spPr>
                <a:xfrm>
                  <a:off x="1675823" y="3414801"/>
                  <a:ext cx="1069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7" name="Ink 46">
                  <a:extLst>
                    <a:ext uri="{FF2B5EF4-FFF2-40B4-BE49-F238E27FC236}">
                      <a16:creationId xmlns:a16="http://schemas.microsoft.com/office/drawing/2014/main" id="{3F00F137-BAFC-6919-8D87-23B86BA783E8}"/>
                    </a:ext>
                  </a:extLst>
                </p14:cNvPr>
                <p14:cNvContentPartPr/>
                <p14:nvPr/>
              </p14:nvContentPartPr>
              <p14:xfrm>
                <a:off x="1835303" y="3397881"/>
                <a:ext cx="142560" cy="164880"/>
              </p14:xfrm>
            </p:contentPart>
          </mc:Choice>
          <mc:Fallback>
            <p:pic>
              <p:nvPicPr>
                <p:cNvPr id="47" name="Ink 46">
                  <a:extLst>
                    <a:ext uri="{FF2B5EF4-FFF2-40B4-BE49-F238E27FC236}">
                      <a16:creationId xmlns:a16="http://schemas.microsoft.com/office/drawing/2014/main" id="{3F00F137-BAFC-6919-8D87-23B86BA783E8}"/>
                    </a:ext>
                  </a:extLst>
                </p:cNvPr>
                <p:cNvPicPr/>
                <p:nvPr/>
              </p:nvPicPr>
              <p:blipFill>
                <a:blip r:embed="rId13"/>
                <a:stretch>
                  <a:fillRect/>
                </a:stretch>
              </p:blipFill>
              <p:spPr>
                <a:xfrm>
                  <a:off x="1826663" y="3389241"/>
                  <a:ext cx="1602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8" name="Ink 47">
                  <a:extLst>
                    <a:ext uri="{FF2B5EF4-FFF2-40B4-BE49-F238E27FC236}">
                      <a16:creationId xmlns:a16="http://schemas.microsoft.com/office/drawing/2014/main" id="{1B354428-3D0F-EEAF-7F54-CE09FD3F5FA8}"/>
                    </a:ext>
                  </a:extLst>
                </p14:cNvPr>
                <p14:cNvContentPartPr/>
                <p14:nvPr/>
              </p14:nvContentPartPr>
              <p14:xfrm>
                <a:off x="2012423" y="3199521"/>
                <a:ext cx="529920" cy="338400"/>
              </p14:xfrm>
            </p:contentPart>
          </mc:Choice>
          <mc:Fallback>
            <p:pic>
              <p:nvPicPr>
                <p:cNvPr id="48" name="Ink 47">
                  <a:extLst>
                    <a:ext uri="{FF2B5EF4-FFF2-40B4-BE49-F238E27FC236}">
                      <a16:creationId xmlns:a16="http://schemas.microsoft.com/office/drawing/2014/main" id="{1B354428-3D0F-EEAF-7F54-CE09FD3F5FA8}"/>
                    </a:ext>
                  </a:extLst>
                </p:cNvPr>
                <p:cNvPicPr/>
                <p:nvPr/>
              </p:nvPicPr>
              <p:blipFill>
                <a:blip r:embed="rId15"/>
                <a:stretch>
                  <a:fillRect/>
                </a:stretch>
              </p:blipFill>
              <p:spPr>
                <a:xfrm>
                  <a:off x="2003423" y="3190521"/>
                  <a:ext cx="54756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9" name="Ink 48">
                  <a:extLst>
                    <a:ext uri="{FF2B5EF4-FFF2-40B4-BE49-F238E27FC236}">
                      <a16:creationId xmlns:a16="http://schemas.microsoft.com/office/drawing/2014/main" id="{5C59E39C-9740-E21A-16E3-2957CAB3F7DD}"/>
                    </a:ext>
                  </a:extLst>
                </p14:cNvPr>
                <p14:cNvContentPartPr/>
                <p14:nvPr/>
              </p14:nvContentPartPr>
              <p14:xfrm>
                <a:off x="2666543" y="3233361"/>
                <a:ext cx="56520" cy="231480"/>
              </p14:xfrm>
            </p:contentPart>
          </mc:Choice>
          <mc:Fallback>
            <p:pic>
              <p:nvPicPr>
                <p:cNvPr id="49" name="Ink 48">
                  <a:extLst>
                    <a:ext uri="{FF2B5EF4-FFF2-40B4-BE49-F238E27FC236}">
                      <a16:creationId xmlns:a16="http://schemas.microsoft.com/office/drawing/2014/main" id="{5C59E39C-9740-E21A-16E3-2957CAB3F7DD}"/>
                    </a:ext>
                  </a:extLst>
                </p:cNvPr>
                <p:cNvPicPr/>
                <p:nvPr/>
              </p:nvPicPr>
              <p:blipFill>
                <a:blip r:embed="rId17"/>
                <a:stretch>
                  <a:fillRect/>
                </a:stretch>
              </p:blipFill>
              <p:spPr>
                <a:xfrm>
                  <a:off x="2657543" y="3224721"/>
                  <a:ext cx="741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0" name="Ink 49">
                  <a:extLst>
                    <a:ext uri="{FF2B5EF4-FFF2-40B4-BE49-F238E27FC236}">
                      <a16:creationId xmlns:a16="http://schemas.microsoft.com/office/drawing/2014/main" id="{9F009245-EE1E-676D-3A45-74E2BFBBADB7}"/>
                    </a:ext>
                  </a:extLst>
                </p14:cNvPr>
                <p14:cNvContentPartPr/>
                <p14:nvPr/>
              </p14:nvContentPartPr>
              <p14:xfrm>
                <a:off x="2721983" y="3209601"/>
                <a:ext cx="393480" cy="430200"/>
              </p14:xfrm>
            </p:contentPart>
          </mc:Choice>
          <mc:Fallback>
            <p:pic>
              <p:nvPicPr>
                <p:cNvPr id="50" name="Ink 49">
                  <a:extLst>
                    <a:ext uri="{FF2B5EF4-FFF2-40B4-BE49-F238E27FC236}">
                      <a16:creationId xmlns:a16="http://schemas.microsoft.com/office/drawing/2014/main" id="{9F009245-EE1E-676D-3A45-74E2BFBBADB7}"/>
                    </a:ext>
                  </a:extLst>
                </p:cNvPr>
                <p:cNvPicPr/>
                <p:nvPr/>
              </p:nvPicPr>
              <p:blipFill>
                <a:blip r:embed="rId19"/>
                <a:stretch>
                  <a:fillRect/>
                </a:stretch>
              </p:blipFill>
              <p:spPr>
                <a:xfrm>
                  <a:off x="2712983" y="3200601"/>
                  <a:ext cx="41112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1" name="Ink 50">
                  <a:extLst>
                    <a:ext uri="{FF2B5EF4-FFF2-40B4-BE49-F238E27FC236}">
                      <a16:creationId xmlns:a16="http://schemas.microsoft.com/office/drawing/2014/main" id="{D8095D7A-E6BE-B7B3-F877-E928EC82BEA6}"/>
                    </a:ext>
                  </a:extLst>
                </p14:cNvPr>
                <p14:cNvContentPartPr/>
                <p14:nvPr/>
              </p14:nvContentPartPr>
              <p14:xfrm>
                <a:off x="2966783" y="3170721"/>
                <a:ext cx="978840" cy="274320"/>
              </p14:xfrm>
            </p:contentPart>
          </mc:Choice>
          <mc:Fallback>
            <p:pic>
              <p:nvPicPr>
                <p:cNvPr id="51" name="Ink 50">
                  <a:extLst>
                    <a:ext uri="{FF2B5EF4-FFF2-40B4-BE49-F238E27FC236}">
                      <a16:creationId xmlns:a16="http://schemas.microsoft.com/office/drawing/2014/main" id="{D8095D7A-E6BE-B7B3-F877-E928EC82BEA6}"/>
                    </a:ext>
                  </a:extLst>
                </p:cNvPr>
                <p:cNvPicPr/>
                <p:nvPr/>
              </p:nvPicPr>
              <p:blipFill>
                <a:blip r:embed="rId21"/>
                <a:stretch>
                  <a:fillRect/>
                </a:stretch>
              </p:blipFill>
              <p:spPr>
                <a:xfrm>
                  <a:off x="2958143" y="3162081"/>
                  <a:ext cx="99648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2" name="Ink 51">
                  <a:extLst>
                    <a:ext uri="{FF2B5EF4-FFF2-40B4-BE49-F238E27FC236}">
                      <a16:creationId xmlns:a16="http://schemas.microsoft.com/office/drawing/2014/main" id="{F51C676A-927C-1EB0-3AD5-DEAB6831E7AC}"/>
                    </a:ext>
                  </a:extLst>
                </p14:cNvPr>
                <p14:cNvContentPartPr/>
                <p14:nvPr/>
              </p14:nvContentPartPr>
              <p14:xfrm>
                <a:off x="3852743" y="3180801"/>
                <a:ext cx="237240" cy="206640"/>
              </p14:xfrm>
            </p:contentPart>
          </mc:Choice>
          <mc:Fallback>
            <p:pic>
              <p:nvPicPr>
                <p:cNvPr id="52" name="Ink 51">
                  <a:extLst>
                    <a:ext uri="{FF2B5EF4-FFF2-40B4-BE49-F238E27FC236}">
                      <a16:creationId xmlns:a16="http://schemas.microsoft.com/office/drawing/2014/main" id="{F51C676A-927C-1EB0-3AD5-DEAB6831E7AC}"/>
                    </a:ext>
                  </a:extLst>
                </p:cNvPr>
                <p:cNvPicPr/>
                <p:nvPr/>
              </p:nvPicPr>
              <p:blipFill>
                <a:blip r:embed="rId23"/>
                <a:stretch>
                  <a:fillRect/>
                </a:stretch>
              </p:blipFill>
              <p:spPr>
                <a:xfrm>
                  <a:off x="3844103" y="3171801"/>
                  <a:ext cx="2548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9" name="Ink 58">
                  <a:extLst>
                    <a:ext uri="{FF2B5EF4-FFF2-40B4-BE49-F238E27FC236}">
                      <a16:creationId xmlns:a16="http://schemas.microsoft.com/office/drawing/2014/main" id="{18D0BFE3-41B2-1F54-4BB4-C597C8F7561C}"/>
                    </a:ext>
                  </a:extLst>
                </p14:cNvPr>
                <p14:cNvContentPartPr/>
                <p14:nvPr/>
              </p14:nvContentPartPr>
              <p14:xfrm>
                <a:off x="1095503" y="3856521"/>
                <a:ext cx="115200" cy="1658520"/>
              </p14:xfrm>
            </p:contentPart>
          </mc:Choice>
          <mc:Fallback>
            <p:pic>
              <p:nvPicPr>
                <p:cNvPr id="59" name="Ink 58">
                  <a:extLst>
                    <a:ext uri="{FF2B5EF4-FFF2-40B4-BE49-F238E27FC236}">
                      <a16:creationId xmlns:a16="http://schemas.microsoft.com/office/drawing/2014/main" id="{18D0BFE3-41B2-1F54-4BB4-C597C8F7561C}"/>
                    </a:ext>
                  </a:extLst>
                </p:cNvPr>
                <p:cNvPicPr/>
                <p:nvPr/>
              </p:nvPicPr>
              <p:blipFill>
                <a:blip r:embed="rId25"/>
                <a:stretch>
                  <a:fillRect/>
                </a:stretch>
              </p:blipFill>
              <p:spPr>
                <a:xfrm>
                  <a:off x="1086503" y="3847881"/>
                  <a:ext cx="132840" cy="1676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0" name="Ink 59">
                  <a:extLst>
                    <a:ext uri="{FF2B5EF4-FFF2-40B4-BE49-F238E27FC236}">
                      <a16:creationId xmlns:a16="http://schemas.microsoft.com/office/drawing/2014/main" id="{FA85B23B-53B1-D990-FDDF-1B059BE70F4D}"/>
                    </a:ext>
                  </a:extLst>
                </p14:cNvPr>
                <p14:cNvContentPartPr/>
                <p14:nvPr/>
              </p14:nvContentPartPr>
              <p14:xfrm>
                <a:off x="1056623" y="3629001"/>
                <a:ext cx="9511560" cy="2046240"/>
              </p14:xfrm>
            </p:contentPart>
          </mc:Choice>
          <mc:Fallback>
            <p:pic>
              <p:nvPicPr>
                <p:cNvPr id="60" name="Ink 59">
                  <a:extLst>
                    <a:ext uri="{FF2B5EF4-FFF2-40B4-BE49-F238E27FC236}">
                      <a16:creationId xmlns:a16="http://schemas.microsoft.com/office/drawing/2014/main" id="{FA85B23B-53B1-D990-FDDF-1B059BE70F4D}"/>
                    </a:ext>
                  </a:extLst>
                </p:cNvPr>
                <p:cNvPicPr/>
                <p:nvPr/>
              </p:nvPicPr>
              <p:blipFill>
                <a:blip r:embed="rId27"/>
                <a:stretch>
                  <a:fillRect/>
                </a:stretch>
              </p:blipFill>
              <p:spPr>
                <a:xfrm>
                  <a:off x="1047983" y="3620001"/>
                  <a:ext cx="9529200" cy="2063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1" name="Ink 60">
                  <a:extLst>
                    <a:ext uri="{FF2B5EF4-FFF2-40B4-BE49-F238E27FC236}">
                      <a16:creationId xmlns:a16="http://schemas.microsoft.com/office/drawing/2014/main" id="{DBE19C64-988B-B8ED-0DD0-E2419490265E}"/>
                    </a:ext>
                  </a:extLst>
                </p14:cNvPr>
                <p14:cNvContentPartPr/>
                <p14:nvPr/>
              </p14:nvContentPartPr>
              <p14:xfrm>
                <a:off x="1972823" y="3851841"/>
                <a:ext cx="110880" cy="164160"/>
              </p14:xfrm>
            </p:contentPart>
          </mc:Choice>
          <mc:Fallback>
            <p:pic>
              <p:nvPicPr>
                <p:cNvPr id="61" name="Ink 60">
                  <a:extLst>
                    <a:ext uri="{FF2B5EF4-FFF2-40B4-BE49-F238E27FC236}">
                      <a16:creationId xmlns:a16="http://schemas.microsoft.com/office/drawing/2014/main" id="{DBE19C64-988B-B8ED-0DD0-E2419490265E}"/>
                    </a:ext>
                  </a:extLst>
                </p:cNvPr>
                <p:cNvPicPr/>
                <p:nvPr/>
              </p:nvPicPr>
              <p:blipFill>
                <a:blip r:embed="rId29"/>
                <a:stretch>
                  <a:fillRect/>
                </a:stretch>
              </p:blipFill>
              <p:spPr>
                <a:xfrm>
                  <a:off x="1964183" y="3843201"/>
                  <a:ext cx="128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2" name="Ink 61">
                  <a:extLst>
                    <a:ext uri="{FF2B5EF4-FFF2-40B4-BE49-F238E27FC236}">
                      <a16:creationId xmlns:a16="http://schemas.microsoft.com/office/drawing/2014/main" id="{6E432A43-8F24-7D04-2C82-EA4D81769A5B}"/>
                    </a:ext>
                  </a:extLst>
                </p14:cNvPr>
                <p14:cNvContentPartPr/>
                <p14:nvPr/>
              </p14:nvContentPartPr>
              <p14:xfrm>
                <a:off x="2156063" y="3856161"/>
                <a:ext cx="25200" cy="173160"/>
              </p14:xfrm>
            </p:contentPart>
          </mc:Choice>
          <mc:Fallback>
            <p:pic>
              <p:nvPicPr>
                <p:cNvPr id="62" name="Ink 61">
                  <a:extLst>
                    <a:ext uri="{FF2B5EF4-FFF2-40B4-BE49-F238E27FC236}">
                      <a16:creationId xmlns:a16="http://schemas.microsoft.com/office/drawing/2014/main" id="{6E432A43-8F24-7D04-2C82-EA4D81769A5B}"/>
                    </a:ext>
                  </a:extLst>
                </p:cNvPr>
                <p:cNvPicPr/>
                <p:nvPr/>
              </p:nvPicPr>
              <p:blipFill>
                <a:blip r:embed="rId31"/>
                <a:stretch>
                  <a:fillRect/>
                </a:stretch>
              </p:blipFill>
              <p:spPr>
                <a:xfrm>
                  <a:off x="2147423" y="3847161"/>
                  <a:ext cx="428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3" name="Ink 62">
                  <a:extLst>
                    <a:ext uri="{FF2B5EF4-FFF2-40B4-BE49-F238E27FC236}">
                      <a16:creationId xmlns:a16="http://schemas.microsoft.com/office/drawing/2014/main" id="{1E06B0C4-532B-08F5-0BA2-8B6CCF05775B}"/>
                    </a:ext>
                  </a:extLst>
                </p14:cNvPr>
                <p14:cNvContentPartPr/>
                <p14:nvPr/>
              </p14:nvContentPartPr>
              <p14:xfrm>
                <a:off x="1852943" y="3764721"/>
                <a:ext cx="569520" cy="323640"/>
              </p14:xfrm>
            </p:contentPart>
          </mc:Choice>
          <mc:Fallback>
            <p:pic>
              <p:nvPicPr>
                <p:cNvPr id="63" name="Ink 62">
                  <a:extLst>
                    <a:ext uri="{FF2B5EF4-FFF2-40B4-BE49-F238E27FC236}">
                      <a16:creationId xmlns:a16="http://schemas.microsoft.com/office/drawing/2014/main" id="{1E06B0C4-532B-08F5-0BA2-8B6CCF05775B}"/>
                    </a:ext>
                  </a:extLst>
                </p:cNvPr>
                <p:cNvPicPr/>
                <p:nvPr/>
              </p:nvPicPr>
              <p:blipFill>
                <a:blip r:embed="rId33"/>
                <a:stretch>
                  <a:fillRect/>
                </a:stretch>
              </p:blipFill>
              <p:spPr>
                <a:xfrm>
                  <a:off x="1844303" y="3756081"/>
                  <a:ext cx="58716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4" name="Ink 63">
                  <a:extLst>
                    <a:ext uri="{FF2B5EF4-FFF2-40B4-BE49-F238E27FC236}">
                      <a16:creationId xmlns:a16="http://schemas.microsoft.com/office/drawing/2014/main" id="{667435A5-182D-147B-F2F3-2BF5A3D390B1}"/>
                    </a:ext>
                  </a:extLst>
                </p14:cNvPr>
                <p14:cNvContentPartPr/>
                <p14:nvPr/>
              </p14:nvContentPartPr>
              <p14:xfrm>
                <a:off x="4998623" y="3740601"/>
                <a:ext cx="196200" cy="185400"/>
              </p14:xfrm>
            </p:contentPart>
          </mc:Choice>
          <mc:Fallback>
            <p:pic>
              <p:nvPicPr>
                <p:cNvPr id="64" name="Ink 63">
                  <a:extLst>
                    <a:ext uri="{FF2B5EF4-FFF2-40B4-BE49-F238E27FC236}">
                      <a16:creationId xmlns:a16="http://schemas.microsoft.com/office/drawing/2014/main" id="{667435A5-182D-147B-F2F3-2BF5A3D390B1}"/>
                    </a:ext>
                  </a:extLst>
                </p:cNvPr>
                <p:cNvPicPr/>
                <p:nvPr/>
              </p:nvPicPr>
              <p:blipFill>
                <a:blip r:embed="rId35"/>
                <a:stretch>
                  <a:fillRect/>
                </a:stretch>
              </p:blipFill>
              <p:spPr>
                <a:xfrm>
                  <a:off x="4989623" y="3731961"/>
                  <a:ext cx="2138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5" name="Ink 64">
                  <a:extLst>
                    <a:ext uri="{FF2B5EF4-FFF2-40B4-BE49-F238E27FC236}">
                      <a16:creationId xmlns:a16="http://schemas.microsoft.com/office/drawing/2014/main" id="{7FC06271-D901-92F1-1F7D-56E117A40B10}"/>
                    </a:ext>
                  </a:extLst>
                </p14:cNvPr>
                <p14:cNvContentPartPr/>
                <p14:nvPr/>
              </p14:nvContentPartPr>
              <p14:xfrm>
                <a:off x="4797023" y="3656001"/>
                <a:ext cx="640800" cy="380520"/>
              </p14:xfrm>
            </p:contentPart>
          </mc:Choice>
          <mc:Fallback>
            <p:pic>
              <p:nvPicPr>
                <p:cNvPr id="65" name="Ink 64">
                  <a:extLst>
                    <a:ext uri="{FF2B5EF4-FFF2-40B4-BE49-F238E27FC236}">
                      <a16:creationId xmlns:a16="http://schemas.microsoft.com/office/drawing/2014/main" id="{7FC06271-D901-92F1-1F7D-56E117A40B10}"/>
                    </a:ext>
                  </a:extLst>
                </p:cNvPr>
                <p:cNvPicPr/>
                <p:nvPr/>
              </p:nvPicPr>
              <p:blipFill>
                <a:blip r:embed="rId37"/>
                <a:stretch>
                  <a:fillRect/>
                </a:stretch>
              </p:blipFill>
              <p:spPr>
                <a:xfrm>
                  <a:off x="4788383" y="3647001"/>
                  <a:ext cx="65844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1" name="Ink 70">
                  <a:extLst>
                    <a:ext uri="{FF2B5EF4-FFF2-40B4-BE49-F238E27FC236}">
                      <a16:creationId xmlns:a16="http://schemas.microsoft.com/office/drawing/2014/main" id="{0847D974-61A7-A105-E3C5-D2B45FDC038F}"/>
                    </a:ext>
                  </a:extLst>
                </p14:cNvPr>
                <p14:cNvContentPartPr/>
                <p14:nvPr/>
              </p14:nvContentPartPr>
              <p14:xfrm>
                <a:off x="1349663" y="4046601"/>
                <a:ext cx="102960" cy="345960"/>
              </p14:xfrm>
            </p:contentPart>
          </mc:Choice>
          <mc:Fallback>
            <p:pic>
              <p:nvPicPr>
                <p:cNvPr id="71" name="Ink 70">
                  <a:extLst>
                    <a:ext uri="{FF2B5EF4-FFF2-40B4-BE49-F238E27FC236}">
                      <a16:creationId xmlns:a16="http://schemas.microsoft.com/office/drawing/2014/main" id="{0847D974-61A7-A105-E3C5-D2B45FDC038F}"/>
                    </a:ext>
                  </a:extLst>
                </p:cNvPr>
                <p:cNvPicPr/>
                <p:nvPr/>
              </p:nvPicPr>
              <p:blipFill>
                <a:blip r:embed="rId39"/>
                <a:stretch>
                  <a:fillRect/>
                </a:stretch>
              </p:blipFill>
              <p:spPr>
                <a:xfrm>
                  <a:off x="1341023" y="4037961"/>
                  <a:ext cx="12060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2" name="Ink 71">
                  <a:extLst>
                    <a:ext uri="{FF2B5EF4-FFF2-40B4-BE49-F238E27FC236}">
                      <a16:creationId xmlns:a16="http://schemas.microsoft.com/office/drawing/2014/main" id="{6438B6F0-5AEE-7E1A-BCDA-51CDAA1CF7D5}"/>
                    </a:ext>
                  </a:extLst>
                </p14:cNvPr>
                <p14:cNvContentPartPr/>
                <p14:nvPr/>
              </p14:nvContentPartPr>
              <p14:xfrm>
                <a:off x="1354343" y="4185921"/>
                <a:ext cx="184680" cy="104760"/>
              </p14:xfrm>
            </p:contentPart>
          </mc:Choice>
          <mc:Fallback>
            <p:pic>
              <p:nvPicPr>
                <p:cNvPr id="72" name="Ink 71">
                  <a:extLst>
                    <a:ext uri="{FF2B5EF4-FFF2-40B4-BE49-F238E27FC236}">
                      <a16:creationId xmlns:a16="http://schemas.microsoft.com/office/drawing/2014/main" id="{6438B6F0-5AEE-7E1A-BCDA-51CDAA1CF7D5}"/>
                    </a:ext>
                  </a:extLst>
                </p:cNvPr>
                <p:cNvPicPr/>
                <p:nvPr/>
              </p:nvPicPr>
              <p:blipFill>
                <a:blip r:embed="rId41"/>
                <a:stretch>
                  <a:fillRect/>
                </a:stretch>
              </p:blipFill>
              <p:spPr>
                <a:xfrm>
                  <a:off x="1345343" y="4177281"/>
                  <a:ext cx="2023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3" name="Ink 72">
                  <a:extLst>
                    <a:ext uri="{FF2B5EF4-FFF2-40B4-BE49-F238E27FC236}">
                      <a16:creationId xmlns:a16="http://schemas.microsoft.com/office/drawing/2014/main" id="{5C4EA7CC-1816-E48C-9F1D-F5F03EBE294B}"/>
                    </a:ext>
                  </a:extLst>
                </p14:cNvPr>
                <p14:cNvContentPartPr/>
                <p14:nvPr/>
              </p14:nvContentPartPr>
              <p14:xfrm>
                <a:off x="1573223" y="4134441"/>
                <a:ext cx="227520" cy="165960"/>
              </p14:xfrm>
            </p:contentPart>
          </mc:Choice>
          <mc:Fallback>
            <p:pic>
              <p:nvPicPr>
                <p:cNvPr id="73" name="Ink 72">
                  <a:extLst>
                    <a:ext uri="{FF2B5EF4-FFF2-40B4-BE49-F238E27FC236}">
                      <a16:creationId xmlns:a16="http://schemas.microsoft.com/office/drawing/2014/main" id="{5C4EA7CC-1816-E48C-9F1D-F5F03EBE294B}"/>
                    </a:ext>
                  </a:extLst>
                </p:cNvPr>
                <p:cNvPicPr/>
                <p:nvPr/>
              </p:nvPicPr>
              <p:blipFill>
                <a:blip r:embed="rId43"/>
                <a:stretch>
                  <a:fillRect/>
                </a:stretch>
              </p:blipFill>
              <p:spPr>
                <a:xfrm>
                  <a:off x="1564223" y="4125801"/>
                  <a:ext cx="2451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4" name="Ink 73">
                  <a:extLst>
                    <a:ext uri="{FF2B5EF4-FFF2-40B4-BE49-F238E27FC236}">
                      <a16:creationId xmlns:a16="http://schemas.microsoft.com/office/drawing/2014/main" id="{550CC79A-500C-F68B-6B0B-FA1E8A246FFE}"/>
                    </a:ext>
                  </a:extLst>
                </p14:cNvPr>
                <p14:cNvContentPartPr/>
                <p14:nvPr/>
              </p14:nvContentPartPr>
              <p14:xfrm>
                <a:off x="1818023" y="4187721"/>
                <a:ext cx="24480" cy="3600"/>
              </p14:xfrm>
            </p:contentPart>
          </mc:Choice>
          <mc:Fallback>
            <p:pic>
              <p:nvPicPr>
                <p:cNvPr id="74" name="Ink 73">
                  <a:extLst>
                    <a:ext uri="{FF2B5EF4-FFF2-40B4-BE49-F238E27FC236}">
                      <a16:creationId xmlns:a16="http://schemas.microsoft.com/office/drawing/2014/main" id="{550CC79A-500C-F68B-6B0B-FA1E8A246FFE}"/>
                    </a:ext>
                  </a:extLst>
                </p:cNvPr>
                <p:cNvPicPr/>
                <p:nvPr/>
              </p:nvPicPr>
              <p:blipFill>
                <a:blip r:embed="rId45"/>
                <a:stretch>
                  <a:fillRect/>
                </a:stretch>
              </p:blipFill>
              <p:spPr>
                <a:xfrm>
                  <a:off x="1809023" y="4178721"/>
                  <a:ext cx="421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5" name="Ink 74">
                  <a:extLst>
                    <a:ext uri="{FF2B5EF4-FFF2-40B4-BE49-F238E27FC236}">
                      <a16:creationId xmlns:a16="http://schemas.microsoft.com/office/drawing/2014/main" id="{DB91E8CF-8F7E-8082-1025-6010D0562356}"/>
                    </a:ext>
                  </a:extLst>
                </p14:cNvPr>
                <p14:cNvContentPartPr/>
                <p14:nvPr/>
              </p14:nvContentPartPr>
              <p14:xfrm>
                <a:off x="1927823" y="4189881"/>
                <a:ext cx="51840" cy="10800"/>
              </p14:xfrm>
            </p:contentPart>
          </mc:Choice>
          <mc:Fallback>
            <p:pic>
              <p:nvPicPr>
                <p:cNvPr id="75" name="Ink 74">
                  <a:extLst>
                    <a:ext uri="{FF2B5EF4-FFF2-40B4-BE49-F238E27FC236}">
                      <a16:creationId xmlns:a16="http://schemas.microsoft.com/office/drawing/2014/main" id="{DB91E8CF-8F7E-8082-1025-6010D0562356}"/>
                    </a:ext>
                  </a:extLst>
                </p:cNvPr>
                <p:cNvPicPr/>
                <p:nvPr/>
              </p:nvPicPr>
              <p:blipFill>
                <a:blip r:embed="rId47"/>
                <a:stretch>
                  <a:fillRect/>
                </a:stretch>
              </p:blipFill>
              <p:spPr>
                <a:xfrm>
                  <a:off x="1919183" y="4181241"/>
                  <a:ext cx="694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6" name="Ink 75">
                  <a:extLst>
                    <a:ext uri="{FF2B5EF4-FFF2-40B4-BE49-F238E27FC236}">
                      <a16:creationId xmlns:a16="http://schemas.microsoft.com/office/drawing/2014/main" id="{EDCAA3F3-1939-75AE-9E09-53AB75B0E677}"/>
                    </a:ext>
                  </a:extLst>
                </p14:cNvPr>
                <p14:cNvContentPartPr/>
                <p14:nvPr/>
              </p14:nvContentPartPr>
              <p14:xfrm>
                <a:off x="1961303" y="4211841"/>
                <a:ext cx="97560" cy="16920"/>
              </p14:xfrm>
            </p:contentPart>
          </mc:Choice>
          <mc:Fallback>
            <p:pic>
              <p:nvPicPr>
                <p:cNvPr id="76" name="Ink 75">
                  <a:extLst>
                    <a:ext uri="{FF2B5EF4-FFF2-40B4-BE49-F238E27FC236}">
                      <a16:creationId xmlns:a16="http://schemas.microsoft.com/office/drawing/2014/main" id="{EDCAA3F3-1939-75AE-9E09-53AB75B0E677}"/>
                    </a:ext>
                  </a:extLst>
                </p:cNvPr>
                <p:cNvPicPr/>
                <p:nvPr/>
              </p:nvPicPr>
              <p:blipFill>
                <a:blip r:embed="rId49"/>
                <a:stretch>
                  <a:fillRect/>
                </a:stretch>
              </p:blipFill>
              <p:spPr>
                <a:xfrm>
                  <a:off x="1952663" y="4202841"/>
                  <a:ext cx="1152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7" name="Ink 76">
                  <a:extLst>
                    <a:ext uri="{FF2B5EF4-FFF2-40B4-BE49-F238E27FC236}">
                      <a16:creationId xmlns:a16="http://schemas.microsoft.com/office/drawing/2014/main" id="{EABC93F5-6C26-0326-FA18-5D172A21BBD0}"/>
                    </a:ext>
                  </a:extLst>
                </p14:cNvPr>
                <p14:cNvContentPartPr/>
                <p14:nvPr/>
              </p14:nvContentPartPr>
              <p14:xfrm>
                <a:off x="2120423" y="4165401"/>
                <a:ext cx="23040" cy="147240"/>
              </p14:xfrm>
            </p:contentPart>
          </mc:Choice>
          <mc:Fallback>
            <p:pic>
              <p:nvPicPr>
                <p:cNvPr id="77" name="Ink 76">
                  <a:extLst>
                    <a:ext uri="{FF2B5EF4-FFF2-40B4-BE49-F238E27FC236}">
                      <a16:creationId xmlns:a16="http://schemas.microsoft.com/office/drawing/2014/main" id="{EABC93F5-6C26-0326-FA18-5D172A21BBD0}"/>
                    </a:ext>
                  </a:extLst>
                </p:cNvPr>
                <p:cNvPicPr/>
                <p:nvPr/>
              </p:nvPicPr>
              <p:blipFill>
                <a:blip r:embed="rId51"/>
                <a:stretch>
                  <a:fillRect/>
                </a:stretch>
              </p:blipFill>
              <p:spPr>
                <a:xfrm>
                  <a:off x="2111423" y="4156401"/>
                  <a:ext cx="406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9" name="Ink 78">
                  <a:extLst>
                    <a:ext uri="{FF2B5EF4-FFF2-40B4-BE49-F238E27FC236}">
                      <a16:creationId xmlns:a16="http://schemas.microsoft.com/office/drawing/2014/main" id="{2C917465-511C-B2EA-B7E8-95B79E82A213}"/>
                    </a:ext>
                  </a:extLst>
                </p14:cNvPr>
                <p14:cNvContentPartPr/>
                <p14:nvPr/>
              </p14:nvContentPartPr>
              <p14:xfrm>
                <a:off x="2191703" y="4106361"/>
                <a:ext cx="125280" cy="189720"/>
              </p14:xfrm>
            </p:contentPart>
          </mc:Choice>
          <mc:Fallback>
            <p:pic>
              <p:nvPicPr>
                <p:cNvPr id="79" name="Ink 78">
                  <a:extLst>
                    <a:ext uri="{FF2B5EF4-FFF2-40B4-BE49-F238E27FC236}">
                      <a16:creationId xmlns:a16="http://schemas.microsoft.com/office/drawing/2014/main" id="{2C917465-511C-B2EA-B7E8-95B79E82A213}"/>
                    </a:ext>
                  </a:extLst>
                </p:cNvPr>
                <p:cNvPicPr/>
                <p:nvPr/>
              </p:nvPicPr>
              <p:blipFill>
                <a:blip r:embed="rId53"/>
                <a:stretch>
                  <a:fillRect/>
                </a:stretch>
              </p:blipFill>
              <p:spPr>
                <a:xfrm>
                  <a:off x="2182703" y="4097361"/>
                  <a:ext cx="1429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0" name="Ink 79">
                  <a:extLst>
                    <a:ext uri="{FF2B5EF4-FFF2-40B4-BE49-F238E27FC236}">
                      <a16:creationId xmlns:a16="http://schemas.microsoft.com/office/drawing/2014/main" id="{940A45EB-6D81-0BD0-4FFB-3520E208C6A0}"/>
                    </a:ext>
                  </a:extLst>
                </p14:cNvPr>
                <p14:cNvContentPartPr/>
                <p14:nvPr/>
              </p14:nvContentPartPr>
              <p14:xfrm>
                <a:off x="2346503" y="4152441"/>
                <a:ext cx="90720" cy="131760"/>
              </p14:xfrm>
            </p:contentPart>
          </mc:Choice>
          <mc:Fallback>
            <p:pic>
              <p:nvPicPr>
                <p:cNvPr id="80" name="Ink 79">
                  <a:extLst>
                    <a:ext uri="{FF2B5EF4-FFF2-40B4-BE49-F238E27FC236}">
                      <a16:creationId xmlns:a16="http://schemas.microsoft.com/office/drawing/2014/main" id="{940A45EB-6D81-0BD0-4FFB-3520E208C6A0}"/>
                    </a:ext>
                  </a:extLst>
                </p:cNvPr>
                <p:cNvPicPr/>
                <p:nvPr/>
              </p:nvPicPr>
              <p:blipFill>
                <a:blip r:embed="rId55"/>
                <a:stretch>
                  <a:fillRect/>
                </a:stretch>
              </p:blipFill>
              <p:spPr>
                <a:xfrm>
                  <a:off x="2337503" y="4143801"/>
                  <a:ext cx="1083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1" name="Ink 80">
                  <a:extLst>
                    <a:ext uri="{FF2B5EF4-FFF2-40B4-BE49-F238E27FC236}">
                      <a16:creationId xmlns:a16="http://schemas.microsoft.com/office/drawing/2014/main" id="{DA0135A0-55E4-7C0C-E1BD-1D2348A2FEC1}"/>
                    </a:ext>
                  </a:extLst>
                </p14:cNvPr>
                <p14:cNvContentPartPr/>
                <p14:nvPr/>
              </p14:nvContentPartPr>
              <p14:xfrm>
                <a:off x="2499143" y="4140561"/>
                <a:ext cx="98280" cy="117360"/>
              </p14:xfrm>
            </p:contentPart>
          </mc:Choice>
          <mc:Fallback>
            <p:pic>
              <p:nvPicPr>
                <p:cNvPr id="81" name="Ink 80">
                  <a:extLst>
                    <a:ext uri="{FF2B5EF4-FFF2-40B4-BE49-F238E27FC236}">
                      <a16:creationId xmlns:a16="http://schemas.microsoft.com/office/drawing/2014/main" id="{DA0135A0-55E4-7C0C-E1BD-1D2348A2FEC1}"/>
                    </a:ext>
                  </a:extLst>
                </p:cNvPr>
                <p:cNvPicPr/>
                <p:nvPr/>
              </p:nvPicPr>
              <p:blipFill>
                <a:blip r:embed="rId57"/>
                <a:stretch>
                  <a:fillRect/>
                </a:stretch>
              </p:blipFill>
              <p:spPr>
                <a:xfrm>
                  <a:off x="2490503" y="4131921"/>
                  <a:ext cx="1159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2" name="Ink 81">
                  <a:extLst>
                    <a:ext uri="{FF2B5EF4-FFF2-40B4-BE49-F238E27FC236}">
                      <a16:creationId xmlns:a16="http://schemas.microsoft.com/office/drawing/2014/main" id="{335B8E68-7749-916D-D209-2A863FD761FB}"/>
                    </a:ext>
                  </a:extLst>
                </p14:cNvPr>
                <p14:cNvContentPartPr/>
                <p14:nvPr/>
              </p14:nvContentPartPr>
              <p14:xfrm>
                <a:off x="2663303" y="4024641"/>
                <a:ext cx="23760" cy="258120"/>
              </p14:xfrm>
            </p:contentPart>
          </mc:Choice>
          <mc:Fallback>
            <p:pic>
              <p:nvPicPr>
                <p:cNvPr id="82" name="Ink 81">
                  <a:extLst>
                    <a:ext uri="{FF2B5EF4-FFF2-40B4-BE49-F238E27FC236}">
                      <a16:creationId xmlns:a16="http://schemas.microsoft.com/office/drawing/2014/main" id="{335B8E68-7749-916D-D209-2A863FD761FB}"/>
                    </a:ext>
                  </a:extLst>
                </p:cNvPr>
                <p:cNvPicPr/>
                <p:nvPr/>
              </p:nvPicPr>
              <p:blipFill>
                <a:blip r:embed="rId59"/>
                <a:stretch>
                  <a:fillRect/>
                </a:stretch>
              </p:blipFill>
              <p:spPr>
                <a:xfrm>
                  <a:off x="2654663" y="4015641"/>
                  <a:ext cx="4140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3" name="Ink 82">
                  <a:extLst>
                    <a:ext uri="{FF2B5EF4-FFF2-40B4-BE49-F238E27FC236}">
                      <a16:creationId xmlns:a16="http://schemas.microsoft.com/office/drawing/2014/main" id="{5909491C-4C1A-CB48-408D-837106A45AE2}"/>
                    </a:ext>
                  </a:extLst>
                </p14:cNvPr>
                <p14:cNvContentPartPr/>
                <p14:nvPr/>
              </p14:nvContentPartPr>
              <p14:xfrm>
                <a:off x="2636303" y="4038681"/>
                <a:ext cx="142200" cy="235800"/>
              </p14:xfrm>
            </p:contentPart>
          </mc:Choice>
          <mc:Fallback>
            <p:pic>
              <p:nvPicPr>
                <p:cNvPr id="83" name="Ink 82">
                  <a:extLst>
                    <a:ext uri="{FF2B5EF4-FFF2-40B4-BE49-F238E27FC236}">
                      <a16:creationId xmlns:a16="http://schemas.microsoft.com/office/drawing/2014/main" id="{5909491C-4C1A-CB48-408D-837106A45AE2}"/>
                    </a:ext>
                  </a:extLst>
                </p:cNvPr>
                <p:cNvPicPr/>
                <p:nvPr/>
              </p:nvPicPr>
              <p:blipFill>
                <a:blip r:embed="rId61"/>
                <a:stretch>
                  <a:fillRect/>
                </a:stretch>
              </p:blipFill>
              <p:spPr>
                <a:xfrm>
                  <a:off x="2627663" y="4029681"/>
                  <a:ext cx="1598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4" name="Ink 83">
                  <a:extLst>
                    <a:ext uri="{FF2B5EF4-FFF2-40B4-BE49-F238E27FC236}">
                      <a16:creationId xmlns:a16="http://schemas.microsoft.com/office/drawing/2014/main" id="{BEF3D07A-725E-1FB9-97ED-2C7B842E3402}"/>
                    </a:ext>
                  </a:extLst>
                </p14:cNvPr>
                <p14:cNvContentPartPr/>
                <p14:nvPr/>
              </p14:nvContentPartPr>
              <p14:xfrm>
                <a:off x="2826023" y="4010241"/>
                <a:ext cx="151920" cy="325440"/>
              </p14:xfrm>
            </p:contentPart>
          </mc:Choice>
          <mc:Fallback>
            <p:pic>
              <p:nvPicPr>
                <p:cNvPr id="84" name="Ink 83">
                  <a:extLst>
                    <a:ext uri="{FF2B5EF4-FFF2-40B4-BE49-F238E27FC236}">
                      <a16:creationId xmlns:a16="http://schemas.microsoft.com/office/drawing/2014/main" id="{BEF3D07A-725E-1FB9-97ED-2C7B842E3402}"/>
                    </a:ext>
                  </a:extLst>
                </p:cNvPr>
                <p:cNvPicPr/>
                <p:nvPr/>
              </p:nvPicPr>
              <p:blipFill>
                <a:blip r:embed="rId63"/>
                <a:stretch>
                  <a:fillRect/>
                </a:stretch>
              </p:blipFill>
              <p:spPr>
                <a:xfrm>
                  <a:off x="2817023" y="4001241"/>
                  <a:ext cx="1695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5" name="Ink 84">
                  <a:extLst>
                    <a:ext uri="{FF2B5EF4-FFF2-40B4-BE49-F238E27FC236}">
                      <a16:creationId xmlns:a16="http://schemas.microsoft.com/office/drawing/2014/main" id="{2B057E65-FF8B-9050-5BA4-5C31EF317243}"/>
                    </a:ext>
                  </a:extLst>
                </p14:cNvPr>
                <p14:cNvContentPartPr/>
                <p14:nvPr/>
              </p14:nvContentPartPr>
              <p14:xfrm>
                <a:off x="2995223" y="4012761"/>
                <a:ext cx="826920" cy="203040"/>
              </p14:xfrm>
            </p:contentPart>
          </mc:Choice>
          <mc:Fallback>
            <p:pic>
              <p:nvPicPr>
                <p:cNvPr id="85" name="Ink 84">
                  <a:extLst>
                    <a:ext uri="{FF2B5EF4-FFF2-40B4-BE49-F238E27FC236}">
                      <a16:creationId xmlns:a16="http://schemas.microsoft.com/office/drawing/2014/main" id="{2B057E65-FF8B-9050-5BA4-5C31EF317243}"/>
                    </a:ext>
                  </a:extLst>
                </p:cNvPr>
                <p:cNvPicPr/>
                <p:nvPr/>
              </p:nvPicPr>
              <p:blipFill>
                <a:blip r:embed="rId65"/>
                <a:stretch>
                  <a:fillRect/>
                </a:stretch>
              </p:blipFill>
              <p:spPr>
                <a:xfrm>
                  <a:off x="2986583" y="4003761"/>
                  <a:ext cx="8445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6" name="Ink 85">
                  <a:extLst>
                    <a:ext uri="{FF2B5EF4-FFF2-40B4-BE49-F238E27FC236}">
                      <a16:creationId xmlns:a16="http://schemas.microsoft.com/office/drawing/2014/main" id="{250F2EDA-2BCC-405A-B92E-2BD37D218D7C}"/>
                    </a:ext>
                  </a:extLst>
                </p14:cNvPr>
                <p14:cNvContentPartPr/>
                <p14:nvPr/>
              </p14:nvContentPartPr>
              <p14:xfrm>
                <a:off x="4542863" y="3690201"/>
                <a:ext cx="31320" cy="1754280"/>
              </p14:xfrm>
            </p:contentPart>
          </mc:Choice>
          <mc:Fallback>
            <p:pic>
              <p:nvPicPr>
                <p:cNvPr id="86" name="Ink 85">
                  <a:extLst>
                    <a:ext uri="{FF2B5EF4-FFF2-40B4-BE49-F238E27FC236}">
                      <a16:creationId xmlns:a16="http://schemas.microsoft.com/office/drawing/2014/main" id="{250F2EDA-2BCC-405A-B92E-2BD37D218D7C}"/>
                    </a:ext>
                  </a:extLst>
                </p:cNvPr>
                <p:cNvPicPr/>
                <p:nvPr/>
              </p:nvPicPr>
              <p:blipFill>
                <a:blip r:embed="rId67"/>
                <a:stretch>
                  <a:fillRect/>
                </a:stretch>
              </p:blipFill>
              <p:spPr>
                <a:xfrm>
                  <a:off x="4533863" y="3681201"/>
                  <a:ext cx="48960" cy="1771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8" name="Ink 87">
                  <a:extLst>
                    <a:ext uri="{FF2B5EF4-FFF2-40B4-BE49-F238E27FC236}">
                      <a16:creationId xmlns:a16="http://schemas.microsoft.com/office/drawing/2014/main" id="{DC81DB1A-8293-6A86-F76E-34CEEBA27F33}"/>
                    </a:ext>
                  </a:extLst>
                </p14:cNvPr>
                <p14:cNvContentPartPr/>
                <p14:nvPr/>
              </p14:nvContentPartPr>
              <p14:xfrm>
                <a:off x="2103503" y="4562841"/>
                <a:ext cx="12600" cy="208080"/>
              </p14:xfrm>
            </p:contentPart>
          </mc:Choice>
          <mc:Fallback>
            <p:pic>
              <p:nvPicPr>
                <p:cNvPr id="88" name="Ink 87">
                  <a:extLst>
                    <a:ext uri="{FF2B5EF4-FFF2-40B4-BE49-F238E27FC236}">
                      <a16:creationId xmlns:a16="http://schemas.microsoft.com/office/drawing/2014/main" id="{DC81DB1A-8293-6A86-F76E-34CEEBA27F33}"/>
                    </a:ext>
                  </a:extLst>
                </p:cNvPr>
                <p:cNvPicPr/>
                <p:nvPr/>
              </p:nvPicPr>
              <p:blipFill>
                <a:blip r:embed="rId69"/>
                <a:stretch>
                  <a:fillRect/>
                </a:stretch>
              </p:blipFill>
              <p:spPr>
                <a:xfrm>
                  <a:off x="2094503" y="4554201"/>
                  <a:ext cx="302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9" name="Ink 88">
                  <a:extLst>
                    <a:ext uri="{FF2B5EF4-FFF2-40B4-BE49-F238E27FC236}">
                      <a16:creationId xmlns:a16="http://schemas.microsoft.com/office/drawing/2014/main" id="{CF9EE0C8-02D0-C407-0965-5755F40040BD}"/>
                    </a:ext>
                  </a:extLst>
                </p14:cNvPr>
                <p14:cNvContentPartPr/>
                <p14:nvPr/>
              </p14:nvContentPartPr>
              <p14:xfrm>
                <a:off x="2047703" y="4515321"/>
                <a:ext cx="1686240" cy="272520"/>
              </p14:xfrm>
            </p:contentPart>
          </mc:Choice>
          <mc:Fallback>
            <p:pic>
              <p:nvPicPr>
                <p:cNvPr id="89" name="Ink 88">
                  <a:extLst>
                    <a:ext uri="{FF2B5EF4-FFF2-40B4-BE49-F238E27FC236}">
                      <a16:creationId xmlns:a16="http://schemas.microsoft.com/office/drawing/2014/main" id="{CF9EE0C8-02D0-C407-0965-5755F40040BD}"/>
                    </a:ext>
                  </a:extLst>
                </p:cNvPr>
                <p:cNvPicPr/>
                <p:nvPr/>
              </p:nvPicPr>
              <p:blipFill>
                <a:blip r:embed="rId71"/>
                <a:stretch>
                  <a:fillRect/>
                </a:stretch>
              </p:blipFill>
              <p:spPr>
                <a:xfrm>
                  <a:off x="2039063" y="4506321"/>
                  <a:ext cx="170388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90" name="Ink 89">
                  <a:extLst>
                    <a:ext uri="{FF2B5EF4-FFF2-40B4-BE49-F238E27FC236}">
                      <a16:creationId xmlns:a16="http://schemas.microsoft.com/office/drawing/2014/main" id="{4BD699EC-1FBE-0728-F0EF-E58D26D5B4B9}"/>
                    </a:ext>
                  </a:extLst>
                </p14:cNvPr>
                <p14:cNvContentPartPr/>
                <p14:nvPr/>
              </p14:nvContentPartPr>
              <p14:xfrm>
                <a:off x="1683743" y="4558161"/>
                <a:ext cx="45720" cy="241920"/>
              </p14:xfrm>
            </p:contentPart>
          </mc:Choice>
          <mc:Fallback>
            <p:pic>
              <p:nvPicPr>
                <p:cNvPr id="90" name="Ink 89">
                  <a:extLst>
                    <a:ext uri="{FF2B5EF4-FFF2-40B4-BE49-F238E27FC236}">
                      <a16:creationId xmlns:a16="http://schemas.microsoft.com/office/drawing/2014/main" id="{4BD699EC-1FBE-0728-F0EF-E58D26D5B4B9}"/>
                    </a:ext>
                  </a:extLst>
                </p:cNvPr>
                <p:cNvPicPr/>
                <p:nvPr/>
              </p:nvPicPr>
              <p:blipFill>
                <a:blip r:embed="rId73"/>
                <a:stretch>
                  <a:fillRect/>
                </a:stretch>
              </p:blipFill>
              <p:spPr>
                <a:xfrm>
                  <a:off x="1674743" y="4549161"/>
                  <a:ext cx="633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91" name="Ink 90">
                  <a:extLst>
                    <a:ext uri="{FF2B5EF4-FFF2-40B4-BE49-F238E27FC236}">
                      <a16:creationId xmlns:a16="http://schemas.microsoft.com/office/drawing/2014/main" id="{4024542A-04F7-AD12-7528-7BC1BE055822}"/>
                    </a:ext>
                  </a:extLst>
                </p14:cNvPr>
                <p14:cNvContentPartPr/>
                <p14:nvPr/>
              </p14:nvContentPartPr>
              <p14:xfrm>
                <a:off x="1633343" y="4661481"/>
                <a:ext cx="140400" cy="30600"/>
              </p14:xfrm>
            </p:contentPart>
          </mc:Choice>
          <mc:Fallback>
            <p:pic>
              <p:nvPicPr>
                <p:cNvPr id="91" name="Ink 90">
                  <a:extLst>
                    <a:ext uri="{FF2B5EF4-FFF2-40B4-BE49-F238E27FC236}">
                      <a16:creationId xmlns:a16="http://schemas.microsoft.com/office/drawing/2014/main" id="{4024542A-04F7-AD12-7528-7BC1BE055822}"/>
                    </a:ext>
                  </a:extLst>
                </p:cNvPr>
                <p:cNvPicPr/>
                <p:nvPr/>
              </p:nvPicPr>
              <p:blipFill>
                <a:blip r:embed="rId75"/>
                <a:stretch>
                  <a:fillRect/>
                </a:stretch>
              </p:blipFill>
              <p:spPr>
                <a:xfrm>
                  <a:off x="1624703" y="4652841"/>
                  <a:ext cx="1580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92" name="Ink 91">
                  <a:extLst>
                    <a:ext uri="{FF2B5EF4-FFF2-40B4-BE49-F238E27FC236}">
                      <a16:creationId xmlns:a16="http://schemas.microsoft.com/office/drawing/2014/main" id="{B266F2FE-787E-F240-9C76-58DC79D126FE}"/>
                    </a:ext>
                  </a:extLst>
                </p14:cNvPr>
                <p14:cNvContentPartPr/>
                <p14:nvPr/>
              </p14:nvContentPartPr>
              <p14:xfrm>
                <a:off x="1841783" y="4581921"/>
                <a:ext cx="6120" cy="200520"/>
              </p14:xfrm>
            </p:contentPart>
          </mc:Choice>
          <mc:Fallback>
            <p:pic>
              <p:nvPicPr>
                <p:cNvPr id="92" name="Ink 91">
                  <a:extLst>
                    <a:ext uri="{FF2B5EF4-FFF2-40B4-BE49-F238E27FC236}">
                      <a16:creationId xmlns:a16="http://schemas.microsoft.com/office/drawing/2014/main" id="{B266F2FE-787E-F240-9C76-58DC79D126FE}"/>
                    </a:ext>
                  </a:extLst>
                </p:cNvPr>
                <p:cNvPicPr/>
                <p:nvPr/>
              </p:nvPicPr>
              <p:blipFill>
                <a:blip r:embed="rId77"/>
                <a:stretch>
                  <a:fillRect/>
                </a:stretch>
              </p:blipFill>
              <p:spPr>
                <a:xfrm>
                  <a:off x="1833143" y="4573281"/>
                  <a:ext cx="237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3" name="Ink 92">
                  <a:extLst>
                    <a:ext uri="{FF2B5EF4-FFF2-40B4-BE49-F238E27FC236}">
                      <a16:creationId xmlns:a16="http://schemas.microsoft.com/office/drawing/2014/main" id="{5E9EB93E-A4D1-F984-8047-172B44D0E6D5}"/>
                    </a:ext>
                  </a:extLst>
                </p14:cNvPr>
                <p14:cNvContentPartPr/>
                <p14:nvPr/>
              </p14:nvContentPartPr>
              <p14:xfrm>
                <a:off x="1636943" y="4926801"/>
                <a:ext cx="278280" cy="234720"/>
              </p14:xfrm>
            </p:contentPart>
          </mc:Choice>
          <mc:Fallback>
            <p:pic>
              <p:nvPicPr>
                <p:cNvPr id="93" name="Ink 92">
                  <a:extLst>
                    <a:ext uri="{FF2B5EF4-FFF2-40B4-BE49-F238E27FC236}">
                      <a16:creationId xmlns:a16="http://schemas.microsoft.com/office/drawing/2014/main" id="{5E9EB93E-A4D1-F984-8047-172B44D0E6D5}"/>
                    </a:ext>
                  </a:extLst>
                </p:cNvPr>
                <p:cNvPicPr/>
                <p:nvPr/>
              </p:nvPicPr>
              <p:blipFill>
                <a:blip r:embed="rId79"/>
                <a:stretch>
                  <a:fillRect/>
                </a:stretch>
              </p:blipFill>
              <p:spPr>
                <a:xfrm>
                  <a:off x="1628303" y="4918161"/>
                  <a:ext cx="29592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5" name="Ink 94">
                  <a:extLst>
                    <a:ext uri="{FF2B5EF4-FFF2-40B4-BE49-F238E27FC236}">
                      <a16:creationId xmlns:a16="http://schemas.microsoft.com/office/drawing/2014/main" id="{61061D33-FFBE-52E4-885F-7812C45D57AD}"/>
                    </a:ext>
                  </a:extLst>
                </p14:cNvPr>
                <p14:cNvContentPartPr/>
                <p14:nvPr/>
              </p14:nvContentPartPr>
              <p14:xfrm>
                <a:off x="1599143" y="5188881"/>
                <a:ext cx="279000" cy="189720"/>
              </p14:xfrm>
            </p:contentPart>
          </mc:Choice>
          <mc:Fallback>
            <p:pic>
              <p:nvPicPr>
                <p:cNvPr id="95" name="Ink 94">
                  <a:extLst>
                    <a:ext uri="{FF2B5EF4-FFF2-40B4-BE49-F238E27FC236}">
                      <a16:creationId xmlns:a16="http://schemas.microsoft.com/office/drawing/2014/main" id="{61061D33-FFBE-52E4-885F-7812C45D57AD}"/>
                    </a:ext>
                  </a:extLst>
                </p:cNvPr>
                <p:cNvPicPr/>
                <p:nvPr/>
              </p:nvPicPr>
              <p:blipFill>
                <a:blip r:embed="rId81"/>
                <a:stretch>
                  <a:fillRect/>
                </a:stretch>
              </p:blipFill>
              <p:spPr>
                <a:xfrm>
                  <a:off x="1590143" y="5179881"/>
                  <a:ext cx="2966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6" name="Ink 95">
                  <a:extLst>
                    <a:ext uri="{FF2B5EF4-FFF2-40B4-BE49-F238E27FC236}">
                      <a16:creationId xmlns:a16="http://schemas.microsoft.com/office/drawing/2014/main" id="{885D5B5F-9387-0DE1-7BAD-6A8F739BE66D}"/>
                    </a:ext>
                  </a:extLst>
                </p14:cNvPr>
                <p14:cNvContentPartPr/>
                <p14:nvPr/>
              </p14:nvContentPartPr>
              <p14:xfrm>
                <a:off x="2217983" y="4883241"/>
                <a:ext cx="1219320" cy="214200"/>
              </p14:xfrm>
            </p:contentPart>
          </mc:Choice>
          <mc:Fallback>
            <p:pic>
              <p:nvPicPr>
                <p:cNvPr id="96" name="Ink 95">
                  <a:extLst>
                    <a:ext uri="{FF2B5EF4-FFF2-40B4-BE49-F238E27FC236}">
                      <a16:creationId xmlns:a16="http://schemas.microsoft.com/office/drawing/2014/main" id="{885D5B5F-9387-0DE1-7BAD-6A8F739BE66D}"/>
                    </a:ext>
                  </a:extLst>
                </p:cNvPr>
                <p:cNvPicPr/>
                <p:nvPr/>
              </p:nvPicPr>
              <p:blipFill>
                <a:blip r:embed="rId83"/>
                <a:stretch>
                  <a:fillRect/>
                </a:stretch>
              </p:blipFill>
              <p:spPr>
                <a:xfrm>
                  <a:off x="2209343" y="4874601"/>
                  <a:ext cx="12369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7" name="Ink 96">
                  <a:extLst>
                    <a:ext uri="{FF2B5EF4-FFF2-40B4-BE49-F238E27FC236}">
                      <a16:creationId xmlns:a16="http://schemas.microsoft.com/office/drawing/2014/main" id="{95F86ABE-9357-EF64-A5C0-D7B130AD2420}"/>
                    </a:ext>
                  </a:extLst>
                </p14:cNvPr>
                <p14:cNvContentPartPr/>
                <p14:nvPr/>
              </p14:nvContentPartPr>
              <p14:xfrm>
                <a:off x="2036543" y="5179161"/>
                <a:ext cx="788760" cy="119880"/>
              </p14:xfrm>
            </p:contentPart>
          </mc:Choice>
          <mc:Fallback>
            <p:pic>
              <p:nvPicPr>
                <p:cNvPr id="97" name="Ink 96">
                  <a:extLst>
                    <a:ext uri="{FF2B5EF4-FFF2-40B4-BE49-F238E27FC236}">
                      <a16:creationId xmlns:a16="http://schemas.microsoft.com/office/drawing/2014/main" id="{95F86ABE-9357-EF64-A5C0-D7B130AD2420}"/>
                    </a:ext>
                  </a:extLst>
                </p:cNvPr>
                <p:cNvPicPr/>
                <p:nvPr/>
              </p:nvPicPr>
              <p:blipFill>
                <a:blip r:embed="rId85"/>
                <a:stretch>
                  <a:fillRect/>
                </a:stretch>
              </p:blipFill>
              <p:spPr>
                <a:xfrm>
                  <a:off x="2027903" y="5170161"/>
                  <a:ext cx="8064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9" name="Ink 98">
                  <a:extLst>
                    <a:ext uri="{FF2B5EF4-FFF2-40B4-BE49-F238E27FC236}">
                      <a16:creationId xmlns:a16="http://schemas.microsoft.com/office/drawing/2014/main" id="{1CA2FC4A-81F4-093A-E4CF-C8B7115E3C2C}"/>
                    </a:ext>
                  </a:extLst>
                </p14:cNvPr>
                <p14:cNvContentPartPr/>
                <p14:nvPr/>
              </p14:nvContentPartPr>
              <p14:xfrm>
                <a:off x="1427423" y="4501641"/>
                <a:ext cx="270720" cy="942120"/>
              </p14:xfrm>
            </p:contentPart>
          </mc:Choice>
          <mc:Fallback>
            <p:pic>
              <p:nvPicPr>
                <p:cNvPr id="99" name="Ink 98">
                  <a:extLst>
                    <a:ext uri="{FF2B5EF4-FFF2-40B4-BE49-F238E27FC236}">
                      <a16:creationId xmlns:a16="http://schemas.microsoft.com/office/drawing/2014/main" id="{1CA2FC4A-81F4-093A-E4CF-C8B7115E3C2C}"/>
                    </a:ext>
                  </a:extLst>
                </p:cNvPr>
                <p:cNvPicPr/>
                <p:nvPr/>
              </p:nvPicPr>
              <p:blipFill>
                <a:blip r:embed="rId87"/>
                <a:stretch>
                  <a:fillRect/>
                </a:stretch>
              </p:blipFill>
              <p:spPr>
                <a:xfrm>
                  <a:off x="1418783" y="4493001"/>
                  <a:ext cx="288360" cy="959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1" name="Ink 100">
                  <a:extLst>
                    <a:ext uri="{FF2B5EF4-FFF2-40B4-BE49-F238E27FC236}">
                      <a16:creationId xmlns:a16="http://schemas.microsoft.com/office/drawing/2014/main" id="{A690DCF5-F5B5-42D3-E402-A33961FB4584}"/>
                    </a:ext>
                  </a:extLst>
                </p14:cNvPr>
                <p14:cNvContentPartPr/>
                <p14:nvPr/>
              </p14:nvContentPartPr>
              <p14:xfrm>
                <a:off x="766463" y="4956681"/>
                <a:ext cx="772560" cy="1053720"/>
              </p14:xfrm>
            </p:contentPart>
          </mc:Choice>
          <mc:Fallback>
            <p:pic>
              <p:nvPicPr>
                <p:cNvPr id="101" name="Ink 100">
                  <a:extLst>
                    <a:ext uri="{FF2B5EF4-FFF2-40B4-BE49-F238E27FC236}">
                      <a16:creationId xmlns:a16="http://schemas.microsoft.com/office/drawing/2014/main" id="{A690DCF5-F5B5-42D3-E402-A33961FB4584}"/>
                    </a:ext>
                  </a:extLst>
                </p:cNvPr>
                <p:cNvPicPr/>
                <p:nvPr/>
              </p:nvPicPr>
              <p:blipFill>
                <a:blip r:embed="rId89"/>
                <a:stretch>
                  <a:fillRect/>
                </a:stretch>
              </p:blipFill>
              <p:spPr>
                <a:xfrm>
                  <a:off x="757823" y="4947681"/>
                  <a:ext cx="790200" cy="1071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2" name="Ink 101">
                  <a:extLst>
                    <a:ext uri="{FF2B5EF4-FFF2-40B4-BE49-F238E27FC236}">
                      <a16:creationId xmlns:a16="http://schemas.microsoft.com/office/drawing/2014/main" id="{AAD12357-0332-208E-6B30-40AD1539914E}"/>
                    </a:ext>
                  </a:extLst>
                </p14:cNvPr>
                <p14:cNvContentPartPr/>
                <p14:nvPr/>
              </p14:nvContentPartPr>
              <p14:xfrm>
                <a:off x="1080743" y="5879361"/>
                <a:ext cx="180360" cy="152280"/>
              </p14:xfrm>
            </p:contentPart>
          </mc:Choice>
          <mc:Fallback>
            <p:pic>
              <p:nvPicPr>
                <p:cNvPr id="102" name="Ink 101">
                  <a:extLst>
                    <a:ext uri="{FF2B5EF4-FFF2-40B4-BE49-F238E27FC236}">
                      <a16:creationId xmlns:a16="http://schemas.microsoft.com/office/drawing/2014/main" id="{AAD12357-0332-208E-6B30-40AD1539914E}"/>
                    </a:ext>
                  </a:extLst>
                </p:cNvPr>
                <p:cNvPicPr/>
                <p:nvPr/>
              </p:nvPicPr>
              <p:blipFill>
                <a:blip r:embed="rId91"/>
                <a:stretch>
                  <a:fillRect/>
                </a:stretch>
              </p:blipFill>
              <p:spPr>
                <a:xfrm>
                  <a:off x="1072103" y="5870361"/>
                  <a:ext cx="1980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04" name="Ink 103">
                  <a:extLst>
                    <a:ext uri="{FF2B5EF4-FFF2-40B4-BE49-F238E27FC236}">
                      <a16:creationId xmlns:a16="http://schemas.microsoft.com/office/drawing/2014/main" id="{0DA74D82-AF92-EC43-13CC-1E5EA43A6FC6}"/>
                    </a:ext>
                  </a:extLst>
                </p14:cNvPr>
                <p14:cNvContentPartPr/>
                <p14:nvPr/>
              </p14:nvContentPartPr>
              <p14:xfrm>
                <a:off x="1440743" y="5725281"/>
                <a:ext cx="213840" cy="286200"/>
              </p14:xfrm>
            </p:contentPart>
          </mc:Choice>
          <mc:Fallback>
            <p:pic>
              <p:nvPicPr>
                <p:cNvPr id="104" name="Ink 103">
                  <a:extLst>
                    <a:ext uri="{FF2B5EF4-FFF2-40B4-BE49-F238E27FC236}">
                      <a16:creationId xmlns:a16="http://schemas.microsoft.com/office/drawing/2014/main" id="{0DA74D82-AF92-EC43-13CC-1E5EA43A6FC6}"/>
                    </a:ext>
                  </a:extLst>
                </p:cNvPr>
                <p:cNvPicPr/>
                <p:nvPr/>
              </p:nvPicPr>
              <p:blipFill>
                <a:blip r:embed="rId93"/>
                <a:stretch>
                  <a:fillRect/>
                </a:stretch>
              </p:blipFill>
              <p:spPr>
                <a:xfrm>
                  <a:off x="1432103" y="5716281"/>
                  <a:ext cx="2314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05" name="Ink 104">
                  <a:extLst>
                    <a:ext uri="{FF2B5EF4-FFF2-40B4-BE49-F238E27FC236}">
                      <a16:creationId xmlns:a16="http://schemas.microsoft.com/office/drawing/2014/main" id="{C3BE6126-A11D-3572-18B4-15EDEA8B1413}"/>
                    </a:ext>
                  </a:extLst>
                </p14:cNvPr>
                <p14:cNvContentPartPr/>
                <p14:nvPr/>
              </p14:nvContentPartPr>
              <p14:xfrm>
                <a:off x="1707143" y="5772441"/>
                <a:ext cx="151920" cy="199800"/>
              </p14:xfrm>
            </p:contentPart>
          </mc:Choice>
          <mc:Fallback>
            <p:pic>
              <p:nvPicPr>
                <p:cNvPr id="105" name="Ink 104">
                  <a:extLst>
                    <a:ext uri="{FF2B5EF4-FFF2-40B4-BE49-F238E27FC236}">
                      <a16:creationId xmlns:a16="http://schemas.microsoft.com/office/drawing/2014/main" id="{C3BE6126-A11D-3572-18B4-15EDEA8B1413}"/>
                    </a:ext>
                  </a:extLst>
                </p:cNvPr>
                <p:cNvPicPr/>
                <p:nvPr/>
              </p:nvPicPr>
              <p:blipFill>
                <a:blip r:embed="rId95"/>
                <a:stretch>
                  <a:fillRect/>
                </a:stretch>
              </p:blipFill>
              <p:spPr>
                <a:xfrm>
                  <a:off x="1698503" y="5763441"/>
                  <a:ext cx="1695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6" name="Ink 105">
                  <a:extLst>
                    <a:ext uri="{FF2B5EF4-FFF2-40B4-BE49-F238E27FC236}">
                      <a16:creationId xmlns:a16="http://schemas.microsoft.com/office/drawing/2014/main" id="{F430D850-E710-4C94-D56F-860088DD4D30}"/>
                    </a:ext>
                  </a:extLst>
                </p14:cNvPr>
                <p14:cNvContentPartPr/>
                <p14:nvPr/>
              </p14:nvContentPartPr>
              <p14:xfrm>
                <a:off x="1884263" y="5781081"/>
                <a:ext cx="42840" cy="194040"/>
              </p14:xfrm>
            </p:contentPart>
          </mc:Choice>
          <mc:Fallback>
            <p:pic>
              <p:nvPicPr>
                <p:cNvPr id="106" name="Ink 105">
                  <a:extLst>
                    <a:ext uri="{FF2B5EF4-FFF2-40B4-BE49-F238E27FC236}">
                      <a16:creationId xmlns:a16="http://schemas.microsoft.com/office/drawing/2014/main" id="{F430D850-E710-4C94-D56F-860088DD4D30}"/>
                    </a:ext>
                  </a:extLst>
                </p:cNvPr>
                <p:cNvPicPr/>
                <p:nvPr/>
              </p:nvPicPr>
              <p:blipFill>
                <a:blip r:embed="rId97"/>
                <a:stretch>
                  <a:fillRect/>
                </a:stretch>
              </p:blipFill>
              <p:spPr>
                <a:xfrm>
                  <a:off x="1875263" y="5772441"/>
                  <a:ext cx="604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07" name="Ink 106">
                  <a:extLst>
                    <a:ext uri="{FF2B5EF4-FFF2-40B4-BE49-F238E27FC236}">
                      <a16:creationId xmlns:a16="http://schemas.microsoft.com/office/drawing/2014/main" id="{D68ECF80-7946-B196-68F5-69537DF6E08A}"/>
                    </a:ext>
                  </a:extLst>
                </p14:cNvPr>
                <p14:cNvContentPartPr/>
                <p14:nvPr/>
              </p14:nvContentPartPr>
              <p14:xfrm>
                <a:off x="2013503" y="5913561"/>
                <a:ext cx="21600" cy="7920"/>
              </p14:xfrm>
            </p:contentPart>
          </mc:Choice>
          <mc:Fallback>
            <p:pic>
              <p:nvPicPr>
                <p:cNvPr id="107" name="Ink 106">
                  <a:extLst>
                    <a:ext uri="{FF2B5EF4-FFF2-40B4-BE49-F238E27FC236}">
                      <a16:creationId xmlns:a16="http://schemas.microsoft.com/office/drawing/2014/main" id="{D68ECF80-7946-B196-68F5-69537DF6E08A}"/>
                    </a:ext>
                  </a:extLst>
                </p:cNvPr>
                <p:cNvPicPr/>
                <p:nvPr/>
              </p:nvPicPr>
              <p:blipFill>
                <a:blip r:embed="rId99"/>
                <a:stretch>
                  <a:fillRect/>
                </a:stretch>
              </p:blipFill>
              <p:spPr>
                <a:xfrm>
                  <a:off x="2004503" y="5904921"/>
                  <a:ext cx="39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8" name="Ink 107">
                  <a:extLst>
                    <a:ext uri="{FF2B5EF4-FFF2-40B4-BE49-F238E27FC236}">
                      <a16:creationId xmlns:a16="http://schemas.microsoft.com/office/drawing/2014/main" id="{B4F66828-5008-2A84-2B69-9E530B18DEA3}"/>
                    </a:ext>
                  </a:extLst>
                </p14:cNvPr>
                <p14:cNvContentPartPr/>
                <p14:nvPr/>
              </p14:nvContentPartPr>
              <p14:xfrm>
                <a:off x="2156063" y="5823561"/>
                <a:ext cx="71640" cy="167760"/>
              </p14:xfrm>
            </p:contentPart>
          </mc:Choice>
          <mc:Fallback>
            <p:pic>
              <p:nvPicPr>
                <p:cNvPr id="108" name="Ink 107">
                  <a:extLst>
                    <a:ext uri="{FF2B5EF4-FFF2-40B4-BE49-F238E27FC236}">
                      <a16:creationId xmlns:a16="http://schemas.microsoft.com/office/drawing/2014/main" id="{B4F66828-5008-2A84-2B69-9E530B18DEA3}"/>
                    </a:ext>
                  </a:extLst>
                </p:cNvPr>
                <p:cNvPicPr/>
                <p:nvPr/>
              </p:nvPicPr>
              <p:blipFill>
                <a:blip r:embed="rId101"/>
                <a:stretch>
                  <a:fillRect/>
                </a:stretch>
              </p:blipFill>
              <p:spPr>
                <a:xfrm>
                  <a:off x="2147423" y="5814561"/>
                  <a:ext cx="892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9" name="Ink 108">
                  <a:extLst>
                    <a:ext uri="{FF2B5EF4-FFF2-40B4-BE49-F238E27FC236}">
                      <a16:creationId xmlns:a16="http://schemas.microsoft.com/office/drawing/2014/main" id="{CB37CD72-2B02-FA09-229E-8FCAF791D99C}"/>
                    </a:ext>
                  </a:extLst>
                </p14:cNvPr>
                <p14:cNvContentPartPr/>
                <p14:nvPr/>
              </p14:nvContentPartPr>
              <p14:xfrm>
                <a:off x="2271983" y="5767041"/>
                <a:ext cx="6120" cy="20880"/>
              </p14:xfrm>
            </p:contentPart>
          </mc:Choice>
          <mc:Fallback>
            <p:pic>
              <p:nvPicPr>
                <p:cNvPr id="109" name="Ink 108">
                  <a:extLst>
                    <a:ext uri="{FF2B5EF4-FFF2-40B4-BE49-F238E27FC236}">
                      <a16:creationId xmlns:a16="http://schemas.microsoft.com/office/drawing/2014/main" id="{CB37CD72-2B02-FA09-229E-8FCAF791D99C}"/>
                    </a:ext>
                  </a:extLst>
                </p:cNvPr>
                <p:cNvPicPr/>
                <p:nvPr/>
              </p:nvPicPr>
              <p:blipFill>
                <a:blip r:embed="rId103"/>
                <a:stretch>
                  <a:fillRect/>
                </a:stretch>
              </p:blipFill>
              <p:spPr>
                <a:xfrm>
                  <a:off x="2263343" y="5758041"/>
                  <a:ext cx="237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0" name="Ink 109">
                  <a:extLst>
                    <a:ext uri="{FF2B5EF4-FFF2-40B4-BE49-F238E27FC236}">
                      <a16:creationId xmlns:a16="http://schemas.microsoft.com/office/drawing/2014/main" id="{6C3110A1-DB97-D22C-FE87-BAF382DA3E98}"/>
                    </a:ext>
                  </a:extLst>
                </p14:cNvPr>
                <p14:cNvContentPartPr/>
                <p14:nvPr/>
              </p14:nvContentPartPr>
              <p14:xfrm>
                <a:off x="2300063" y="5718441"/>
                <a:ext cx="500760" cy="255240"/>
              </p14:xfrm>
            </p:contentPart>
          </mc:Choice>
          <mc:Fallback>
            <p:pic>
              <p:nvPicPr>
                <p:cNvPr id="110" name="Ink 109">
                  <a:extLst>
                    <a:ext uri="{FF2B5EF4-FFF2-40B4-BE49-F238E27FC236}">
                      <a16:creationId xmlns:a16="http://schemas.microsoft.com/office/drawing/2014/main" id="{6C3110A1-DB97-D22C-FE87-BAF382DA3E98}"/>
                    </a:ext>
                  </a:extLst>
                </p:cNvPr>
                <p:cNvPicPr/>
                <p:nvPr/>
              </p:nvPicPr>
              <p:blipFill>
                <a:blip r:embed="rId105"/>
                <a:stretch>
                  <a:fillRect/>
                </a:stretch>
              </p:blipFill>
              <p:spPr>
                <a:xfrm>
                  <a:off x="2291063" y="5709441"/>
                  <a:ext cx="5184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11" name="Ink 110">
                  <a:extLst>
                    <a:ext uri="{FF2B5EF4-FFF2-40B4-BE49-F238E27FC236}">
                      <a16:creationId xmlns:a16="http://schemas.microsoft.com/office/drawing/2014/main" id="{46AF4B24-FB21-25A2-F0E8-965FB19208E1}"/>
                    </a:ext>
                  </a:extLst>
                </p14:cNvPr>
                <p14:cNvContentPartPr/>
                <p14:nvPr/>
              </p14:nvContentPartPr>
              <p14:xfrm>
                <a:off x="2747543" y="5828241"/>
                <a:ext cx="133560" cy="143280"/>
              </p14:xfrm>
            </p:contentPart>
          </mc:Choice>
          <mc:Fallback>
            <p:pic>
              <p:nvPicPr>
                <p:cNvPr id="111" name="Ink 110">
                  <a:extLst>
                    <a:ext uri="{FF2B5EF4-FFF2-40B4-BE49-F238E27FC236}">
                      <a16:creationId xmlns:a16="http://schemas.microsoft.com/office/drawing/2014/main" id="{46AF4B24-FB21-25A2-F0E8-965FB19208E1}"/>
                    </a:ext>
                  </a:extLst>
                </p:cNvPr>
                <p:cNvPicPr/>
                <p:nvPr/>
              </p:nvPicPr>
              <p:blipFill>
                <a:blip r:embed="rId107"/>
                <a:stretch>
                  <a:fillRect/>
                </a:stretch>
              </p:blipFill>
              <p:spPr>
                <a:xfrm>
                  <a:off x="2738903" y="5819601"/>
                  <a:ext cx="151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2" name="Ink 111">
                  <a:extLst>
                    <a:ext uri="{FF2B5EF4-FFF2-40B4-BE49-F238E27FC236}">
                      <a16:creationId xmlns:a16="http://schemas.microsoft.com/office/drawing/2014/main" id="{713F5B33-E001-64CD-B5DB-3202E9A692AC}"/>
                    </a:ext>
                  </a:extLst>
                </p14:cNvPr>
                <p14:cNvContentPartPr/>
                <p14:nvPr/>
              </p14:nvContentPartPr>
              <p14:xfrm>
                <a:off x="2919983" y="5677041"/>
                <a:ext cx="149040" cy="435600"/>
              </p14:xfrm>
            </p:contentPart>
          </mc:Choice>
          <mc:Fallback>
            <p:pic>
              <p:nvPicPr>
                <p:cNvPr id="112" name="Ink 111">
                  <a:extLst>
                    <a:ext uri="{FF2B5EF4-FFF2-40B4-BE49-F238E27FC236}">
                      <a16:creationId xmlns:a16="http://schemas.microsoft.com/office/drawing/2014/main" id="{713F5B33-E001-64CD-B5DB-3202E9A692AC}"/>
                    </a:ext>
                  </a:extLst>
                </p:cNvPr>
                <p:cNvPicPr/>
                <p:nvPr/>
              </p:nvPicPr>
              <p:blipFill>
                <a:blip r:embed="rId109"/>
                <a:stretch>
                  <a:fillRect/>
                </a:stretch>
              </p:blipFill>
              <p:spPr>
                <a:xfrm>
                  <a:off x="2911343" y="5668041"/>
                  <a:ext cx="16668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3" name="Ink 112">
                  <a:extLst>
                    <a:ext uri="{FF2B5EF4-FFF2-40B4-BE49-F238E27FC236}">
                      <a16:creationId xmlns:a16="http://schemas.microsoft.com/office/drawing/2014/main" id="{4188B69D-7B61-6013-0ED6-7BC62E32B1F9}"/>
                    </a:ext>
                  </a:extLst>
                </p14:cNvPr>
                <p14:cNvContentPartPr/>
                <p14:nvPr/>
              </p14:nvContentPartPr>
              <p14:xfrm>
                <a:off x="2951663" y="5864961"/>
                <a:ext cx="113760" cy="88920"/>
              </p14:xfrm>
            </p:contentPart>
          </mc:Choice>
          <mc:Fallback>
            <p:pic>
              <p:nvPicPr>
                <p:cNvPr id="113" name="Ink 112">
                  <a:extLst>
                    <a:ext uri="{FF2B5EF4-FFF2-40B4-BE49-F238E27FC236}">
                      <a16:creationId xmlns:a16="http://schemas.microsoft.com/office/drawing/2014/main" id="{4188B69D-7B61-6013-0ED6-7BC62E32B1F9}"/>
                    </a:ext>
                  </a:extLst>
                </p:cNvPr>
                <p:cNvPicPr/>
                <p:nvPr/>
              </p:nvPicPr>
              <p:blipFill>
                <a:blip r:embed="rId111"/>
                <a:stretch>
                  <a:fillRect/>
                </a:stretch>
              </p:blipFill>
              <p:spPr>
                <a:xfrm>
                  <a:off x="2942663" y="5856321"/>
                  <a:ext cx="1314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4" name="Ink 113">
                  <a:extLst>
                    <a:ext uri="{FF2B5EF4-FFF2-40B4-BE49-F238E27FC236}">
                      <a16:creationId xmlns:a16="http://schemas.microsoft.com/office/drawing/2014/main" id="{9EFB4040-D628-55D0-467E-0B8EC281EB8B}"/>
                    </a:ext>
                  </a:extLst>
                </p14:cNvPr>
                <p14:cNvContentPartPr/>
                <p14:nvPr/>
              </p14:nvContentPartPr>
              <p14:xfrm>
                <a:off x="3083783" y="5778921"/>
                <a:ext cx="24840" cy="82080"/>
              </p14:xfrm>
            </p:contentPart>
          </mc:Choice>
          <mc:Fallback>
            <p:pic>
              <p:nvPicPr>
                <p:cNvPr id="114" name="Ink 113">
                  <a:extLst>
                    <a:ext uri="{FF2B5EF4-FFF2-40B4-BE49-F238E27FC236}">
                      <a16:creationId xmlns:a16="http://schemas.microsoft.com/office/drawing/2014/main" id="{9EFB4040-D628-55D0-467E-0B8EC281EB8B}"/>
                    </a:ext>
                  </a:extLst>
                </p:cNvPr>
                <p:cNvPicPr/>
                <p:nvPr/>
              </p:nvPicPr>
              <p:blipFill>
                <a:blip r:embed="rId113"/>
                <a:stretch>
                  <a:fillRect/>
                </a:stretch>
              </p:blipFill>
              <p:spPr>
                <a:xfrm>
                  <a:off x="3075143" y="5770281"/>
                  <a:ext cx="424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5" name="Ink 114">
                  <a:extLst>
                    <a:ext uri="{FF2B5EF4-FFF2-40B4-BE49-F238E27FC236}">
                      <a16:creationId xmlns:a16="http://schemas.microsoft.com/office/drawing/2014/main" id="{C8EA6A5F-4012-6C44-05BD-C0B7E8349799}"/>
                    </a:ext>
                  </a:extLst>
                </p14:cNvPr>
                <p14:cNvContentPartPr/>
                <p14:nvPr/>
              </p14:nvContentPartPr>
              <p14:xfrm>
                <a:off x="3126623" y="5724921"/>
                <a:ext cx="327240" cy="216000"/>
              </p14:xfrm>
            </p:contentPart>
          </mc:Choice>
          <mc:Fallback>
            <p:pic>
              <p:nvPicPr>
                <p:cNvPr id="115" name="Ink 114">
                  <a:extLst>
                    <a:ext uri="{FF2B5EF4-FFF2-40B4-BE49-F238E27FC236}">
                      <a16:creationId xmlns:a16="http://schemas.microsoft.com/office/drawing/2014/main" id="{C8EA6A5F-4012-6C44-05BD-C0B7E8349799}"/>
                    </a:ext>
                  </a:extLst>
                </p:cNvPr>
                <p:cNvPicPr/>
                <p:nvPr/>
              </p:nvPicPr>
              <p:blipFill>
                <a:blip r:embed="rId115"/>
                <a:stretch>
                  <a:fillRect/>
                </a:stretch>
              </p:blipFill>
              <p:spPr>
                <a:xfrm>
                  <a:off x="3117983" y="5715921"/>
                  <a:ext cx="3448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6" name="Ink 115">
                  <a:extLst>
                    <a:ext uri="{FF2B5EF4-FFF2-40B4-BE49-F238E27FC236}">
                      <a16:creationId xmlns:a16="http://schemas.microsoft.com/office/drawing/2014/main" id="{169BA380-1FBC-B1C3-7FDB-AB34653B628F}"/>
                    </a:ext>
                  </a:extLst>
                </p14:cNvPr>
                <p14:cNvContentPartPr/>
                <p14:nvPr/>
              </p14:nvContentPartPr>
              <p14:xfrm>
                <a:off x="3381503" y="5799801"/>
                <a:ext cx="146880" cy="129600"/>
              </p14:xfrm>
            </p:contentPart>
          </mc:Choice>
          <mc:Fallback>
            <p:pic>
              <p:nvPicPr>
                <p:cNvPr id="116" name="Ink 115">
                  <a:extLst>
                    <a:ext uri="{FF2B5EF4-FFF2-40B4-BE49-F238E27FC236}">
                      <a16:creationId xmlns:a16="http://schemas.microsoft.com/office/drawing/2014/main" id="{169BA380-1FBC-B1C3-7FDB-AB34653B628F}"/>
                    </a:ext>
                  </a:extLst>
                </p:cNvPr>
                <p:cNvPicPr/>
                <p:nvPr/>
              </p:nvPicPr>
              <p:blipFill>
                <a:blip r:embed="rId117"/>
                <a:stretch>
                  <a:fillRect/>
                </a:stretch>
              </p:blipFill>
              <p:spPr>
                <a:xfrm>
                  <a:off x="3372863" y="5790801"/>
                  <a:ext cx="1645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7" name="Ink 116">
                  <a:extLst>
                    <a:ext uri="{FF2B5EF4-FFF2-40B4-BE49-F238E27FC236}">
                      <a16:creationId xmlns:a16="http://schemas.microsoft.com/office/drawing/2014/main" id="{F6C205AB-4677-1D77-258C-C5B3F609A8A5}"/>
                    </a:ext>
                  </a:extLst>
                </p14:cNvPr>
                <p14:cNvContentPartPr/>
                <p14:nvPr/>
              </p14:nvContentPartPr>
              <p14:xfrm>
                <a:off x="3533423" y="5696841"/>
                <a:ext cx="25200" cy="50400"/>
              </p14:xfrm>
            </p:contentPart>
          </mc:Choice>
          <mc:Fallback>
            <p:pic>
              <p:nvPicPr>
                <p:cNvPr id="117" name="Ink 116">
                  <a:extLst>
                    <a:ext uri="{FF2B5EF4-FFF2-40B4-BE49-F238E27FC236}">
                      <a16:creationId xmlns:a16="http://schemas.microsoft.com/office/drawing/2014/main" id="{F6C205AB-4677-1D77-258C-C5B3F609A8A5}"/>
                    </a:ext>
                  </a:extLst>
                </p:cNvPr>
                <p:cNvPicPr/>
                <p:nvPr/>
              </p:nvPicPr>
              <p:blipFill>
                <a:blip r:embed="rId119"/>
                <a:stretch>
                  <a:fillRect/>
                </a:stretch>
              </p:blipFill>
              <p:spPr>
                <a:xfrm>
                  <a:off x="3524423" y="5688201"/>
                  <a:ext cx="428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8" name="Ink 117">
                  <a:extLst>
                    <a:ext uri="{FF2B5EF4-FFF2-40B4-BE49-F238E27FC236}">
                      <a16:creationId xmlns:a16="http://schemas.microsoft.com/office/drawing/2014/main" id="{CADBE384-1EE9-5973-85D4-CFB68F247964}"/>
                    </a:ext>
                  </a:extLst>
                </p14:cNvPr>
                <p14:cNvContentPartPr/>
                <p14:nvPr/>
              </p14:nvContentPartPr>
              <p14:xfrm>
                <a:off x="3596063" y="5763801"/>
                <a:ext cx="335880" cy="160200"/>
              </p14:xfrm>
            </p:contentPart>
          </mc:Choice>
          <mc:Fallback>
            <p:pic>
              <p:nvPicPr>
                <p:cNvPr id="118" name="Ink 117">
                  <a:extLst>
                    <a:ext uri="{FF2B5EF4-FFF2-40B4-BE49-F238E27FC236}">
                      <a16:creationId xmlns:a16="http://schemas.microsoft.com/office/drawing/2014/main" id="{CADBE384-1EE9-5973-85D4-CFB68F247964}"/>
                    </a:ext>
                  </a:extLst>
                </p:cNvPr>
                <p:cNvPicPr/>
                <p:nvPr/>
              </p:nvPicPr>
              <p:blipFill>
                <a:blip r:embed="rId121"/>
                <a:stretch>
                  <a:fillRect/>
                </a:stretch>
              </p:blipFill>
              <p:spPr>
                <a:xfrm>
                  <a:off x="3587063" y="5755161"/>
                  <a:ext cx="3535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0" name="Ink 119">
                  <a:extLst>
                    <a:ext uri="{FF2B5EF4-FFF2-40B4-BE49-F238E27FC236}">
                      <a16:creationId xmlns:a16="http://schemas.microsoft.com/office/drawing/2014/main" id="{F1B1F657-B1D5-B28A-12B5-7D5FAE5FC89C}"/>
                    </a:ext>
                  </a:extLst>
                </p14:cNvPr>
                <p14:cNvContentPartPr/>
                <p14:nvPr/>
              </p14:nvContentPartPr>
              <p14:xfrm>
                <a:off x="1607423" y="4506321"/>
                <a:ext cx="308520" cy="290520"/>
              </p14:xfrm>
            </p:contentPart>
          </mc:Choice>
          <mc:Fallback>
            <p:pic>
              <p:nvPicPr>
                <p:cNvPr id="120" name="Ink 119">
                  <a:extLst>
                    <a:ext uri="{FF2B5EF4-FFF2-40B4-BE49-F238E27FC236}">
                      <a16:creationId xmlns:a16="http://schemas.microsoft.com/office/drawing/2014/main" id="{F1B1F657-B1D5-B28A-12B5-7D5FAE5FC89C}"/>
                    </a:ext>
                  </a:extLst>
                </p:cNvPr>
                <p:cNvPicPr/>
                <p:nvPr/>
              </p:nvPicPr>
              <p:blipFill>
                <a:blip r:embed="rId123"/>
                <a:stretch>
                  <a:fillRect/>
                </a:stretch>
              </p:blipFill>
              <p:spPr>
                <a:xfrm>
                  <a:off x="1598783" y="4497321"/>
                  <a:ext cx="32616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2" name="Ink 121">
                  <a:extLst>
                    <a:ext uri="{FF2B5EF4-FFF2-40B4-BE49-F238E27FC236}">
                      <a16:creationId xmlns:a16="http://schemas.microsoft.com/office/drawing/2014/main" id="{8FE73BD4-C70E-D0B3-F975-9B5FEE0163F5}"/>
                    </a:ext>
                  </a:extLst>
                </p14:cNvPr>
                <p14:cNvContentPartPr/>
                <p14:nvPr/>
              </p14:nvContentPartPr>
              <p14:xfrm>
                <a:off x="1775903" y="4241361"/>
                <a:ext cx="128880" cy="251640"/>
              </p14:xfrm>
            </p:contentPart>
          </mc:Choice>
          <mc:Fallback>
            <p:pic>
              <p:nvPicPr>
                <p:cNvPr id="122" name="Ink 121">
                  <a:extLst>
                    <a:ext uri="{FF2B5EF4-FFF2-40B4-BE49-F238E27FC236}">
                      <a16:creationId xmlns:a16="http://schemas.microsoft.com/office/drawing/2014/main" id="{8FE73BD4-C70E-D0B3-F975-9B5FEE0163F5}"/>
                    </a:ext>
                  </a:extLst>
                </p:cNvPr>
                <p:cNvPicPr/>
                <p:nvPr/>
              </p:nvPicPr>
              <p:blipFill>
                <a:blip r:embed="rId125"/>
                <a:stretch>
                  <a:fillRect/>
                </a:stretch>
              </p:blipFill>
              <p:spPr>
                <a:xfrm>
                  <a:off x="1766903" y="4232721"/>
                  <a:ext cx="1465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3" name="Ink 122">
                  <a:extLst>
                    <a:ext uri="{FF2B5EF4-FFF2-40B4-BE49-F238E27FC236}">
                      <a16:creationId xmlns:a16="http://schemas.microsoft.com/office/drawing/2014/main" id="{6A571697-9501-88A1-E049-E3918D8C8051}"/>
                    </a:ext>
                  </a:extLst>
                </p14:cNvPr>
                <p14:cNvContentPartPr/>
                <p14:nvPr/>
              </p14:nvContentPartPr>
              <p14:xfrm>
                <a:off x="1774103" y="4209321"/>
                <a:ext cx="74160" cy="129960"/>
              </p14:xfrm>
            </p:contentPart>
          </mc:Choice>
          <mc:Fallback>
            <p:pic>
              <p:nvPicPr>
                <p:cNvPr id="123" name="Ink 122">
                  <a:extLst>
                    <a:ext uri="{FF2B5EF4-FFF2-40B4-BE49-F238E27FC236}">
                      <a16:creationId xmlns:a16="http://schemas.microsoft.com/office/drawing/2014/main" id="{6A571697-9501-88A1-E049-E3918D8C8051}"/>
                    </a:ext>
                  </a:extLst>
                </p:cNvPr>
                <p:cNvPicPr/>
                <p:nvPr/>
              </p:nvPicPr>
              <p:blipFill>
                <a:blip r:embed="rId127"/>
                <a:stretch>
                  <a:fillRect/>
                </a:stretch>
              </p:blipFill>
              <p:spPr>
                <a:xfrm>
                  <a:off x="1765463" y="4200321"/>
                  <a:ext cx="918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5" name="Ink 124">
                  <a:extLst>
                    <a:ext uri="{FF2B5EF4-FFF2-40B4-BE49-F238E27FC236}">
                      <a16:creationId xmlns:a16="http://schemas.microsoft.com/office/drawing/2014/main" id="{4AFE2ABD-E208-5533-4DE8-8A4CF795E0DD}"/>
                    </a:ext>
                  </a:extLst>
                </p14:cNvPr>
                <p14:cNvContentPartPr/>
                <p14:nvPr/>
              </p14:nvContentPartPr>
              <p14:xfrm>
                <a:off x="1629023" y="4827801"/>
                <a:ext cx="388080" cy="330120"/>
              </p14:xfrm>
            </p:contentPart>
          </mc:Choice>
          <mc:Fallback>
            <p:pic>
              <p:nvPicPr>
                <p:cNvPr id="125" name="Ink 124">
                  <a:extLst>
                    <a:ext uri="{FF2B5EF4-FFF2-40B4-BE49-F238E27FC236}">
                      <a16:creationId xmlns:a16="http://schemas.microsoft.com/office/drawing/2014/main" id="{4AFE2ABD-E208-5533-4DE8-8A4CF795E0DD}"/>
                    </a:ext>
                  </a:extLst>
                </p:cNvPr>
                <p:cNvPicPr/>
                <p:nvPr/>
              </p:nvPicPr>
              <p:blipFill>
                <a:blip r:embed="rId129"/>
                <a:stretch>
                  <a:fillRect/>
                </a:stretch>
              </p:blipFill>
              <p:spPr>
                <a:xfrm>
                  <a:off x="1620383" y="4818801"/>
                  <a:ext cx="40572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6" name="Ink 125">
                  <a:extLst>
                    <a:ext uri="{FF2B5EF4-FFF2-40B4-BE49-F238E27FC236}">
                      <a16:creationId xmlns:a16="http://schemas.microsoft.com/office/drawing/2014/main" id="{6E1588A1-1508-2CA3-8295-562B4ED3CEA7}"/>
                    </a:ext>
                  </a:extLst>
                </p14:cNvPr>
                <p14:cNvContentPartPr/>
                <p14:nvPr/>
              </p14:nvContentPartPr>
              <p14:xfrm>
                <a:off x="1895783" y="4250361"/>
                <a:ext cx="143640" cy="663480"/>
              </p14:xfrm>
            </p:contentPart>
          </mc:Choice>
          <mc:Fallback>
            <p:pic>
              <p:nvPicPr>
                <p:cNvPr id="126" name="Ink 125">
                  <a:extLst>
                    <a:ext uri="{FF2B5EF4-FFF2-40B4-BE49-F238E27FC236}">
                      <a16:creationId xmlns:a16="http://schemas.microsoft.com/office/drawing/2014/main" id="{6E1588A1-1508-2CA3-8295-562B4ED3CEA7}"/>
                    </a:ext>
                  </a:extLst>
                </p:cNvPr>
                <p:cNvPicPr/>
                <p:nvPr/>
              </p:nvPicPr>
              <p:blipFill>
                <a:blip r:embed="rId131"/>
                <a:stretch>
                  <a:fillRect/>
                </a:stretch>
              </p:blipFill>
              <p:spPr>
                <a:xfrm>
                  <a:off x="1886783" y="4241721"/>
                  <a:ext cx="16128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7" name="Ink 126">
                  <a:extLst>
                    <a:ext uri="{FF2B5EF4-FFF2-40B4-BE49-F238E27FC236}">
                      <a16:creationId xmlns:a16="http://schemas.microsoft.com/office/drawing/2014/main" id="{97F9B5C3-866A-3461-7AAC-AAEDFBBCD4B2}"/>
                    </a:ext>
                  </a:extLst>
                </p14:cNvPr>
                <p14:cNvContentPartPr/>
                <p14:nvPr/>
              </p14:nvContentPartPr>
              <p14:xfrm>
                <a:off x="1880303" y="4210401"/>
                <a:ext cx="69840" cy="114120"/>
              </p14:xfrm>
            </p:contentPart>
          </mc:Choice>
          <mc:Fallback>
            <p:pic>
              <p:nvPicPr>
                <p:cNvPr id="127" name="Ink 126">
                  <a:extLst>
                    <a:ext uri="{FF2B5EF4-FFF2-40B4-BE49-F238E27FC236}">
                      <a16:creationId xmlns:a16="http://schemas.microsoft.com/office/drawing/2014/main" id="{97F9B5C3-866A-3461-7AAC-AAEDFBBCD4B2}"/>
                    </a:ext>
                  </a:extLst>
                </p:cNvPr>
                <p:cNvPicPr/>
                <p:nvPr/>
              </p:nvPicPr>
              <p:blipFill>
                <a:blip r:embed="rId133"/>
                <a:stretch>
                  <a:fillRect/>
                </a:stretch>
              </p:blipFill>
              <p:spPr>
                <a:xfrm>
                  <a:off x="1871303" y="4201401"/>
                  <a:ext cx="874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9" name="Ink 128">
                  <a:extLst>
                    <a:ext uri="{FF2B5EF4-FFF2-40B4-BE49-F238E27FC236}">
                      <a16:creationId xmlns:a16="http://schemas.microsoft.com/office/drawing/2014/main" id="{353BA1AC-05A7-6315-6C9C-C0D5D2A2201A}"/>
                    </a:ext>
                  </a:extLst>
                </p14:cNvPr>
                <p14:cNvContentPartPr/>
                <p14:nvPr/>
              </p14:nvContentPartPr>
              <p14:xfrm>
                <a:off x="1573583" y="5170521"/>
                <a:ext cx="366480" cy="241560"/>
              </p14:xfrm>
            </p:contentPart>
          </mc:Choice>
          <mc:Fallback>
            <p:pic>
              <p:nvPicPr>
                <p:cNvPr id="129" name="Ink 128">
                  <a:extLst>
                    <a:ext uri="{FF2B5EF4-FFF2-40B4-BE49-F238E27FC236}">
                      <a16:creationId xmlns:a16="http://schemas.microsoft.com/office/drawing/2014/main" id="{353BA1AC-05A7-6315-6C9C-C0D5D2A2201A}"/>
                    </a:ext>
                  </a:extLst>
                </p:cNvPr>
                <p:cNvPicPr/>
                <p:nvPr/>
              </p:nvPicPr>
              <p:blipFill>
                <a:blip r:embed="rId135"/>
                <a:stretch>
                  <a:fillRect/>
                </a:stretch>
              </p:blipFill>
              <p:spPr>
                <a:xfrm>
                  <a:off x="1564943" y="5161881"/>
                  <a:ext cx="38412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0" name="Ink 129">
                  <a:extLst>
                    <a:ext uri="{FF2B5EF4-FFF2-40B4-BE49-F238E27FC236}">
                      <a16:creationId xmlns:a16="http://schemas.microsoft.com/office/drawing/2014/main" id="{E883073D-01A3-3520-CC8E-900FA63791E5}"/>
                    </a:ext>
                  </a:extLst>
                </p14:cNvPr>
                <p14:cNvContentPartPr/>
                <p14:nvPr/>
              </p14:nvContentPartPr>
              <p14:xfrm>
                <a:off x="1947983" y="4346841"/>
                <a:ext cx="295560" cy="899640"/>
              </p14:xfrm>
            </p:contentPart>
          </mc:Choice>
          <mc:Fallback>
            <p:pic>
              <p:nvPicPr>
                <p:cNvPr id="130" name="Ink 129">
                  <a:extLst>
                    <a:ext uri="{FF2B5EF4-FFF2-40B4-BE49-F238E27FC236}">
                      <a16:creationId xmlns:a16="http://schemas.microsoft.com/office/drawing/2014/main" id="{E883073D-01A3-3520-CC8E-900FA63791E5}"/>
                    </a:ext>
                  </a:extLst>
                </p:cNvPr>
                <p:cNvPicPr/>
                <p:nvPr/>
              </p:nvPicPr>
              <p:blipFill>
                <a:blip r:embed="rId137"/>
                <a:stretch>
                  <a:fillRect/>
                </a:stretch>
              </p:blipFill>
              <p:spPr>
                <a:xfrm>
                  <a:off x="1938983" y="4338201"/>
                  <a:ext cx="313200" cy="9172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1" name="Ink 130">
                  <a:extLst>
                    <a:ext uri="{FF2B5EF4-FFF2-40B4-BE49-F238E27FC236}">
                      <a16:creationId xmlns:a16="http://schemas.microsoft.com/office/drawing/2014/main" id="{F05647B3-34D3-F5C1-BA83-208938654E0A}"/>
                    </a:ext>
                  </a:extLst>
                </p14:cNvPr>
                <p14:cNvContentPartPr/>
                <p14:nvPr/>
              </p14:nvContentPartPr>
              <p14:xfrm>
                <a:off x="2058863" y="4312641"/>
                <a:ext cx="48960" cy="151560"/>
              </p14:xfrm>
            </p:contentPart>
          </mc:Choice>
          <mc:Fallback>
            <p:pic>
              <p:nvPicPr>
                <p:cNvPr id="131" name="Ink 130">
                  <a:extLst>
                    <a:ext uri="{FF2B5EF4-FFF2-40B4-BE49-F238E27FC236}">
                      <a16:creationId xmlns:a16="http://schemas.microsoft.com/office/drawing/2014/main" id="{F05647B3-34D3-F5C1-BA83-208938654E0A}"/>
                    </a:ext>
                  </a:extLst>
                </p:cNvPr>
                <p:cNvPicPr/>
                <p:nvPr/>
              </p:nvPicPr>
              <p:blipFill>
                <a:blip r:embed="rId139"/>
                <a:stretch>
                  <a:fillRect/>
                </a:stretch>
              </p:blipFill>
              <p:spPr>
                <a:xfrm>
                  <a:off x="2049863" y="4303641"/>
                  <a:ext cx="666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33" name="Ink 132">
                  <a:extLst>
                    <a:ext uri="{FF2B5EF4-FFF2-40B4-BE49-F238E27FC236}">
                      <a16:creationId xmlns:a16="http://schemas.microsoft.com/office/drawing/2014/main" id="{EDE50092-9631-F926-BA6B-6C9E17C6E03C}"/>
                    </a:ext>
                  </a:extLst>
                </p14:cNvPr>
                <p14:cNvContentPartPr/>
                <p14:nvPr/>
              </p14:nvContentPartPr>
              <p14:xfrm>
                <a:off x="1414103" y="4357281"/>
                <a:ext cx="398160" cy="38520"/>
              </p14:xfrm>
            </p:contentPart>
          </mc:Choice>
          <mc:Fallback>
            <p:pic>
              <p:nvPicPr>
                <p:cNvPr id="133" name="Ink 132">
                  <a:extLst>
                    <a:ext uri="{FF2B5EF4-FFF2-40B4-BE49-F238E27FC236}">
                      <a16:creationId xmlns:a16="http://schemas.microsoft.com/office/drawing/2014/main" id="{EDE50092-9631-F926-BA6B-6C9E17C6E03C}"/>
                    </a:ext>
                  </a:extLst>
                </p:cNvPr>
                <p:cNvPicPr/>
                <p:nvPr/>
              </p:nvPicPr>
              <p:blipFill>
                <a:blip r:embed="rId141"/>
                <a:stretch>
                  <a:fillRect/>
                </a:stretch>
              </p:blipFill>
              <p:spPr>
                <a:xfrm>
                  <a:off x="1405103" y="4348281"/>
                  <a:ext cx="4158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5" name="Ink 134">
                  <a:extLst>
                    <a:ext uri="{FF2B5EF4-FFF2-40B4-BE49-F238E27FC236}">
                      <a16:creationId xmlns:a16="http://schemas.microsoft.com/office/drawing/2014/main" id="{91C913C5-7657-68DB-E22E-0752CAA5257F}"/>
                    </a:ext>
                  </a:extLst>
                </p14:cNvPr>
                <p14:cNvContentPartPr/>
                <p14:nvPr/>
              </p14:nvContentPartPr>
              <p14:xfrm>
                <a:off x="2411303" y="4364121"/>
                <a:ext cx="631440" cy="19800"/>
              </p14:xfrm>
            </p:contentPart>
          </mc:Choice>
          <mc:Fallback>
            <p:pic>
              <p:nvPicPr>
                <p:cNvPr id="135" name="Ink 134">
                  <a:extLst>
                    <a:ext uri="{FF2B5EF4-FFF2-40B4-BE49-F238E27FC236}">
                      <a16:creationId xmlns:a16="http://schemas.microsoft.com/office/drawing/2014/main" id="{91C913C5-7657-68DB-E22E-0752CAA5257F}"/>
                    </a:ext>
                  </a:extLst>
                </p:cNvPr>
                <p:cNvPicPr/>
                <p:nvPr/>
              </p:nvPicPr>
              <p:blipFill>
                <a:blip r:embed="rId143"/>
                <a:stretch>
                  <a:fillRect/>
                </a:stretch>
              </p:blipFill>
              <p:spPr>
                <a:xfrm>
                  <a:off x="2402663" y="4355121"/>
                  <a:ext cx="6490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6" name="Ink 135">
                  <a:extLst>
                    <a:ext uri="{FF2B5EF4-FFF2-40B4-BE49-F238E27FC236}">
                      <a16:creationId xmlns:a16="http://schemas.microsoft.com/office/drawing/2014/main" id="{AF921214-3C55-6B35-E670-B2290BC5A770}"/>
                    </a:ext>
                  </a:extLst>
                </p14:cNvPr>
                <p14:cNvContentPartPr/>
                <p14:nvPr/>
              </p14:nvContentPartPr>
              <p14:xfrm>
                <a:off x="1393583" y="4402281"/>
                <a:ext cx="206640" cy="31320"/>
              </p14:xfrm>
            </p:contentPart>
          </mc:Choice>
          <mc:Fallback>
            <p:pic>
              <p:nvPicPr>
                <p:cNvPr id="136" name="Ink 135">
                  <a:extLst>
                    <a:ext uri="{FF2B5EF4-FFF2-40B4-BE49-F238E27FC236}">
                      <a16:creationId xmlns:a16="http://schemas.microsoft.com/office/drawing/2014/main" id="{AF921214-3C55-6B35-E670-B2290BC5A770}"/>
                    </a:ext>
                  </a:extLst>
                </p:cNvPr>
                <p:cNvPicPr/>
                <p:nvPr/>
              </p:nvPicPr>
              <p:blipFill>
                <a:blip r:embed="rId145"/>
                <a:stretch>
                  <a:fillRect/>
                </a:stretch>
              </p:blipFill>
              <p:spPr>
                <a:xfrm>
                  <a:off x="1384583" y="4393281"/>
                  <a:ext cx="2242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7" name="Ink 136">
                  <a:extLst>
                    <a:ext uri="{FF2B5EF4-FFF2-40B4-BE49-F238E27FC236}">
                      <a16:creationId xmlns:a16="http://schemas.microsoft.com/office/drawing/2014/main" id="{5F14CF78-25CF-D072-A997-7680624ECCA1}"/>
                    </a:ext>
                  </a:extLst>
                </p14:cNvPr>
                <p14:cNvContentPartPr/>
                <p14:nvPr/>
              </p14:nvContentPartPr>
              <p14:xfrm>
                <a:off x="1979303" y="4016361"/>
                <a:ext cx="240840" cy="36000"/>
              </p14:xfrm>
            </p:contentPart>
          </mc:Choice>
          <mc:Fallback>
            <p:pic>
              <p:nvPicPr>
                <p:cNvPr id="137" name="Ink 136">
                  <a:extLst>
                    <a:ext uri="{FF2B5EF4-FFF2-40B4-BE49-F238E27FC236}">
                      <a16:creationId xmlns:a16="http://schemas.microsoft.com/office/drawing/2014/main" id="{5F14CF78-25CF-D072-A997-7680624ECCA1}"/>
                    </a:ext>
                  </a:extLst>
                </p:cNvPr>
                <p:cNvPicPr/>
                <p:nvPr/>
              </p:nvPicPr>
              <p:blipFill>
                <a:blip r:embed="rId147"/>
                <a:stretch>
                  <a:fillRect/>
                </a:stretch>
              </p:blipFill>
              <p:spPr>
                <a:xfrm>
                  <a:off x="1970303" y="4007721"/>
                  <a:ext cx="2584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9" name="Ink 138">
                  <a:extLst>
                    <a:ext uri="{FF2B5EF4-FFF2-40B4-BE49-F238E27FC236}">
                      <a16:creationId xmlns:a16="http://schemas.microsoft.com/office/drawing/2014/main" id="{831D8981-A212-7275-1127-37BBA415E441}"/>
                    </a:ext>
                  </a:extLst>
                </p14:cNvPr>
                <p14:cNvContentPartPr/>
                <p14:nvPr/>
              </p14:nvContentPartPr>
              <p14:xfrm>
                <a:off x="2256503" y="3577521"/>
                <a:ext cx="206640" cy="273600"/>
              </p14:xfrm>
            </p:contentPart>
          </mc:Choice>
          <mc:Fallback>
            <p:pic>
              <p:nvPicPr>
                <p:cNvPr id="139" name="Ink 138">
                  <a:extLst>
                    <a:ext uri="{FF2B5EF4-FFF2-40B4-BE49-F238E27FC236}">
                      <a16:creationId xmlns:a16="http://schemas.microsoft.com/office/drawing/2014/main" id="{831D8981-A212-7275-1127-37BBA415E441}"/>
                    </a:ext>
                  </a:extLst>
                </p:cNvPr>
                <p:cNvPicPr/>
                <p:nvPr/>
              </p:nvPicPr>
              <p:blipFill>
                <a:blip r:embed="rId149"/>
                <a:stretch>
                  <a:fillRect/>
                </a:stretch>
              </p:blipFill>
              <p:spPr>
                <a:xfrm>
                  <a:off x="2247863" y="3568521"/>
                  <a:ext cx="2242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40" name="Ink 139">
                  <a:extLst>
                    <a:ext uri="{FF2B5EF4-FFF2-40B4-BE49-F238E27FC236}">
                      <a16:creationId xmlns:a16="http://schemas.microsoft.com/office/drawing/2014/main" id="{3633EBAF-6A69-339A-D2F7-3E6E4441DEB5}"/>
                    </a:ext>
                  </a:extLst>
                </p14:cNvPr>
                <p14:cNvContentPartPr/>
                <p14:nvPr/>
              </p14:nvContentPartPr>
              <p14:xfrm>
                <a:off x="2363783" y="3560241"/>
                <a:ext cx="127800" cy="69480"/>
              </p14:xfrm>
            </p:contentPart>
          </mc:Choice>
          <mc:Fallback>
            <p:pic>
              <p:nvPicPr>
                <p:cNvPr id="140" name="Ink 139">
                  <a:extLst>
                    <a:ext uri="{FF2B5EF4-FFF2-40B4-BE49-F238E27FC236}">
                      <a16:creationId xmlns:a16="http://schemas.microsoft.com/office/drawing/2014/main" id="{3633EBAF-6A69-339A-D2F7-3E6E4441DEB5}"/>
                    </a:ext>
                  </a:extLst>
                </p:cNvPr>
                <p:cNvPicPr/>
                <p:nvPr/>
              </p:nvPicPr>
              <p:blipFill>
                <a:blip r:embed="rId151"/>
                <a:stretch>
                  <a:fillRect/>
                </a:stretch>
              </p:blipFill>
              <p:spPr>
                <a:xfrm>
                  <a:off x="2355143" y="3551601"/>
                  <a:ext cx="1454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4" name="Ink 53">
                  <a:extLst>
                    <a:ext uri="{FF2B5EF4-FFF2-40B4-BE49-F238E27FC236}">
                      <a16:creationId xmlns:a16="http://schemas.microsoft.com/office/drawing/2014/main" id="{247B84BC-6D98-0AF3-E1D8-96D46C1C1CE7}"/>
                    </a:ext>
                  </a:extLst>
                </p14:cNvPr>
                <p14:cNvContentPartPr/>
                <p14:nvPr/>
              </p14:nvContentPartPr>
              <p14:xfrm>
                <a:off x="4473383" y="3085041"/>
                <a:ext cx="185400" cy="393480"/>
              </p14:xfrm>
            </p:contentPart>
          </mc:Choice>
          <mc:Fallback>
            <p:pic>
              <p:nvPicPr>
                <p:cNvPr id="54" name="Ink 53">
                  <a:extLst>
                    <a:ext uri="{FF2B5EF4-FFF2-40B4-BE49-F238E27FC236}">
                      <a16:creationId xmlns:a16="http://schemas.microsoft.com/office/drawing/2014/main" id="{247B84BC-6D98-0AF3-E1D8-96D46C1C1CE7}"/>
                    </a:ext>
                  </a:extLst>
                </p:cNvPr>
                <p:cNvPicPr/>
                <p:nvPr/>
              </p:nvPicPr>
              <p:blipFill>
                <a:blip r:embed="rId153"/>
                <a:stretch>
                  <a:fillRect/>
                </a:stretch>
              </p:blipFill>
              <p:spPr>
                <a:xfrm>
                  <a:off x="4464383" y="3076401"/>
                  <a:ext cx="20304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5" name="Ink 54">
                  <a:extLst>
                    <a:ext uri="{FF2B5EF4-FFF2-40B4-BE49-F238E27FC236}">
                      <a16:creationId xmlns:a16="http://schemas.microsoft.com/office/drawing/2014/main" id="{A131767B-74BD-6E48-C18A-AF2AD3EB6170}"/>
                    </a:ext>
                  </a:extLst>
                </p14:cNvPr>
                <p14:cNvContentPartPr/>
                <p14:nvPr/>
              </p14:nvContentPartPr>
              <p14:xfrm>
                <a:off x="4718183" y="2992161"/>
                <a:ext cx="263520" cy="477360"/>
              </p14:xfrm>
            </p:contentPart>
          </mc:Choice>
          <mc:Fallback>
            <p:pic>
              <p:nvPicPr>
                <p:cNvPr id="55" name="Ink 54">
                  <a:extLst>
                    <a:ext uri="{FF2B5EF4-FFF2-40B4-BE49-F238E27FC236}">
                      <a16:creationId xmlns:a16="http://schemas.microsoft.com/office/drawing/2014/main" id="{A131767B-74BD-6E48-C18A-AF2AD3EB6170}"/>
                    </a:ext>
                  </a:extLst>
                </p:cNvPr>
                <p:cNvPicPr/>
                <p:nvPr/>
              </p:nvPicPr>
              <p:blipFill>
                <a:blip r:embed="rId155"/>
                <a:stretch>
                  <a:fillRect/>
                </a:stretch>
              </p:blipFill>
              <p:spPr>
                <a:xfrm>
                  <a:off x="4709183" y="2983161"/>
                  <a:ext cx="28116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6" name="Ink 55">
                  <a:extLst>
                    <a:ext uri="{FF2B5EF4-FFF2-40B4-BE49-F238E27FC236}">
                      <a16:creationId xmlns:a16="http://schemas.microsoft.com/office/drawing/2014/main" id="{F11468A4-3C4E-2016-2AA1-D88F908A11E8}"/>
                    </a:ext>
                  </a:extLst>
                </p14:cNvPr>
                <p14:cNvContentPartPr/>
                <p14:nvPr/>
              </p14:nvContentPartPr>
              <p14:xfrm>
                <a:off x="4771463" y="3048681"/>
                <a:ext cx="856080" cy="302760"/>
              </p14:xfrm>
            </p:contentPart>
          </mc:Choice>
          <mc:Fallback>
            <p:pic>
              <p:nvPicPr>
                <p:cNvPr id="56" name="Ink 55">
                  <a:extLst>
                    <a:ext uri="{FF2B5EF4-FFF2-40B4-BE49-F238E27FC236}">
                      <a16:creationId xmlns:a16="http://schemas.microsoft.com/office/drawing/2014/main" id="{F11468A4-3C4E-2016-2AA1-D88F908A11E8}"/>
                    </a:ext>
                  </a:extLst>
                </p:cNvPr>
                <p:cNvPicPr/>
                <p:nvPr/>
              </p:nvPicPr>
              <p:blipFill>
                <a:blip r:embed="rId157"/>
                <a:stretch>
                  <a:fillRect/>
                </a:stretch>
              </p:blipFill>
              <p:spPr>
                <a:xfrm>
                  <a:off x="4762463" y="3039681"/>
                  <a:ext cx="87372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7" name="Ink 56">
                  <a:extLst>
                    <a:ext uri="{FF2B5EF4-FFF2-40B4-BE49-F238E27FC236}">
                      <a16:creationId xmlns:a16="http://schemas.microsoft.com/office/drawing/2014/main" id="{A62489E0-4C3E-7B17-919F-2AC87271BC23}"/>
                    </a:ext>
                  </a:extLst>
                </p14:cNvPr>
                <p14:cNvContentPartPr/>
                <p14:nvPr/>
              </p14:nvContentPartPr>
              <p14:xfrm>
                <a:off x="5545823" y="3019881"/>
                <a:ext cx="337320" cy="360000"/>
              </p14:xfrm>
            </p:contentPart>
          </mc:Choice>
          <mc:Fallback>
            <p:pic>
              <p:nvPicPr>
                <p:cNvPr id="57" name="Ink 56">
                  <a:extLst>
                    <a:ext uri="{FF2B5EF4-FFF2-40B4-BE49-F238E27FC236}">
                      <a16:creationId xmlns:a16="http://schemas.microsoft.com/office/drawing/2014/main" id="{A62489E0-4C3E-7B17-919F-2AC87271BC23}"/>
                    </a:ext>
                  </a:extLst>
                </p:cNvPr>
                <p:cNvPicPr/>
                <p:nvPr/>
              </p:nvPicPr>
              <p:blipFill>
                <a:blip r:embed="rId159"/>
                <a:stretch>
                  <a:fillRect/>
                </a:stretch>
              </p:blipFill>
              <p:spPr>
                <a:xfrm>
                  <a:off x="5536823" y="3011241"/>
                  <a:ext cx="35496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42" name="Ink 141">
                  <a:extLst>
                    <a:ext uri="{FF2B5EF4-FFF2-40B4-BE49-F238E27FC236}">
                      <a16:creationId xmlns:a16="http://schemas.microsoft.com/office/drawing/2014/main" id="{AA40C780-1722-6BF1-2427-0642CFD05342}"/>
                    </a:ext>
                  </a:extLst>
                </p14:cNvPr>
                <p14:cNvContentPartPr/>
                <p14:nvPr/>
              </p14:nvContentPartPr>
              <p14:xfrm>
                <a:off x="4684703" y="3433881"/>
                <a:ext cx="661320" cy="46080"/>
              </p14:xfrm>
            </p:contentPart>
          </mc:Choice>
          <mc:Fallback>
            <p:pic>
              <p:nvPicPr>
                <p:cNvPr id="142" name="Ink 141">
                  <a:extLst>
                    <a:ext uri="{FF2B5EF4-FFF2-40B4-BE49-F238E27FC236}">
                      <a16:creationId xmlns:a16="http://schemas.microsoft.com/office/drawing/2014/main" id="{AA40C780-1722-6BF1-2427-0642CFD05342}"/>
                    </a:ext>
                  </a:extLst>
                </p:cNvPr>
                <p:cNvPicPr/>
                <p:nvPr/>
              </p:nvPicPr>
              <p:blipFill>
                <a:blip r:embed="rId161"/>
                <a:stretch>
                  <a:fillRect/>
                </a:stretch>
              </p:blipFill>
              <p:spPr>
                <a:xfrm>
                  <a:off x="4676063" y="3425241"/>
                  <a:ext cx="6789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44" name="Ink 143">
                  <a:extLst>
                    <a:ext uri="{FF2B5EF4-FFF2-40B4-BE49-F238E27FC236}">
                      <a16:creationId xmlns:a16="http://schemas.microsoft.com/office/drawing/2014/main" id="{1F29A0EC-CBB5-8AA3-A4E5-1DC591AD8661}"/>
                    </a:ext>
                  </a:extLst>
                </p14:cNvPr>
                <p14:cNvContentPartPr/>
                <p14:nvPr/>
              </p14:nvContentPartPr>
              <p14:xfrm>
                <a:off x="1606343" y="3535041"/>
                <a:ext cx="2147760" cy="86760"/>
              </p14:xfrm>
            </p:contentPart>
          </mc:Choice>
          <mc:Fallback>
            <p:pic>
              <p:nvPicPr>
                <p:cNvPr id="144" name="Ink 143">
                  <a:extLst>
                    <a:ext uri="{FF2B5EF4-FFF2-40B4-BE49-F238E27FC236}">
                      <a16:creationId xmlns:a16="http://schemas.microsoft.com/office/drawing/2014/main" id="{1F29A0EC-CBB5-8AA3-A4E5-1DC591AD8661}"/>
                    </a:ext>
                  </a:extLst>
                </p:cNvPr>
                <p:cNvPicPr/>
                <p:nvPr/>
              </p:nvPicPr>
              <p:blipFill>
                <a:blip r:embed="rId163"/>
                <a:stretch>
                  <a:fillRect/>
                </a:stretch>
              </p:blipFill>
              <p:spPr>
                <a:xfrm>
                  <a:off x="1597343" y="3526041"/>
                  <a:ext cx="21654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45" name="Ink 144">
                  <a:extLst>
                    <a:ext uri="{FF2B5EF4-FFF2-40B4-BE49-F238E27FC236}">
                      <a16:creationId xmlns:a16="http://schemas.microsoft.com/office/drawing/2014/main" id="{137A8369-8B3D-CC70-16D0-FEA8EA84BE6E}"/>
                    </a:ext>
                  </a:extLst>
                </p14:cNvPr>
                <p14:cNvContentPartPr/>
                <p14:nvPr/>
              </p14:nvContentPartPr>
              <p14:xfrm>
                <a:off x="2485823" y="2904321"/>
                <a:ext cx="26640" cy="224280"/>
              </p14:xfrm>
            </p:contentPart>
          </mc:Choice>
          <mc:Fallback>
            <p:pic>
              <p:nvPicPr>
                <p:cNvPr id="145" name="Ink 144">
                  <a:extLst>
                    <a:ext uri="{FF2B5EF4-FFF2-40B4-BE49-F238E27FC236}">
                      <a16:creationId xmlns:a16="http://schemas.microsoft.com/office/drawing/2014/main" id="{137A8369-8B3D-CC70-16D0-FEA8EA84BE6E}"/>
                    </a:ext>
                  </a:extLst>
                </p:cNvPr>
                <p:cNvPicPr/>
                <p:nvPr/>
              </p:nvPicPr>
              <p:blipFill>
                <a:blip r:embed="rId165"/>
                <a:stretch>
                  <a:fillRect/>
                </a:stretch>
              </p:blipFill>
              <p:spPr>
                <a:xfrm>
                  <a:off x="2476823" y="2895681"/>
                  <a:ext cx="442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46" name="Ink 145">
                  <a:extLst>
                    <a:ext uri="{FF2B5EF4-FFF2-40B4-BE49-F238E27FC236}">
                      <a16:creationId xmlns:a16="http://schemas.microsoft.com/office/drawing/2014/main" id="{3E44CF33-DC81-2F66-BDE7-73F8933CB0EF}"/>
                    </a:ext>
                  </a:extLst>
                </p14:cNvPr>
                <p14:cNvContentPartPr/>
                <p14:nvPr/>
              </p14:nvContentPartPr>
              <p14:xfrm>
                <a:off x="2574743" y="2892081"/>
                <a:ext cx="33840" cy="230400"/>
              </p14:xfrm>
            </p:contentPart>
          </mc:Choice>
          <mc:Fallback>
            <p:pic>
              <p:nvPicPr>
                <p:cNvPr id="146" name="Ink 145">
                  <a:extLst>
                    <a:ext uri="{FF2B5EF4-FFF2-40B4-BE49-F238E27FC236}">
                      <a16:creationId xmlns:a16="http://schemas.microsoft.com/office/drawing/2014/main" id="{3E44CF33-DC81-2F66-BDE7-73F8933CB0EF}"/>
                    </a:ext>
                  </a:extLst>
                </p:cNvPr>
                <p:cNvPicPr/>
                <p:nvPr/>
              </p:nvPicPr>
              <p:blipFill>
                <a:blip r:embed="rId167"/>
                <a:stretch>
                  <a:fillRect/>
                </a:stretch>
              </p:blipFill>
              <p:spPr>
                <a:xfrm>
                  <a:off x="2565743" y="2883441"/>
                  <a:ext cx="514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47" name="Ink 146">
                  <a:extLst>
                    <a:ext uri="{FF2B5EF4-FFF2-40B4-BE49-F238E27FC236}">
                      <a16:creationId xmlns:a16="http://schemas.microsoft.com/office/drawing/2014/main" id="{400F464F-0CCC-5BAE-765B-0C7EBDCA2FEB}"/>
                    </a:ext>
                  </a:extLst>
                </p14:cNvPr>
                <p14:cNvContentPartPr/>
                <p14:nvPr/>
              </p14:nvContentPartPr>
              <p14:xfrm>
                <a:off x="2400863" y="2970201"/>
                <a:ext cx="274680" cy="152640"/>
              </p14:xfrm>
            </p:contentPart>
          </mc:Choice>
          <mc:Fallback>
            <p:pic>
              <p:nvPicPr>
                <p:cNvPr id="147" name="Ink 146">
                  <a:extLst>
                    <a:ext uri="{FF2B5EF4-FFF2-40B4-BE49-F238E27FC236}">
                      <a16:creationId xmlns:a16="http://schemas.microsoft.com/office/drawing/2014/main" id="{400F464F-0CCC-5BAE-765B-0C7EBDCA2FEB}"/>
                    </a:ext>
                  </a:extLst>
                </p:cNvPr>
                <p:cNvPicPr/>
                <p:nvPr/>
              </p:nvPicPr>
              <p:blipFill>
                <a:blip r:embed="rId169"/>
                <a:stretch>
                  <a:fillRect/>
                </a:stretch>
              </p:blipFill>
              <p:spPr>
                <a:xfrm>
                  <a:off x="2391863" y="2961201"/>
                  <a:ext cx="29232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48" name="Ink 147">
                  <a:extLst>
                    <a:ext uri="{FF2B5EF4-FFF2-40B4-BE49-F238E27FC236}">
                      <a16:creationId xmlns:a16="http://schemas.microsoft.com/office/drawing/2014/main" id="{D068C404-FE75-8BF7-B40D-03C62243DEDA}"/>
                    </a:ext>
                  </a:extLst>
                </p14:cNvPr>
                <p14:cNvContentPartPr/>
                <p14:nvPr/>
              </p14:nvContentPartPr>
              <p14:xfrm>
                <a:off x="2701103" y="2921961"/>
                <a:ext cx="165240" cy="183240"/>
              </p14:xfrm>
            </p:contentPart>
          </mc:Choice>
          <mc:Fallback>
            <p:pic>
              <p:nvPicPr>
                <p:cNvPr id="148" name="Ink 147">
                  <a:extLst>
                    <a:ext uri="{FF2B5EF4-FFF2-40B4-BE49-F238E27FC236}">
                      <a16:creationId xmlns:a16="http://schemas.microsoft.com/office/drawing/2014/main" id="{D068C404-FE75-8BF7-B40D-03C62243DEDA}"/>
                    </a:ext>
                  </a:extLst>
                </p:cNvPr>
                <p:cNvPicPr/>
                <p:nvPr/>
              </p:nvPicPr>
              <p:blipFill>
                <a:blip r:embed="rId171"/>
                <a:stretch>
                  <a:fillRect/>
                </a:stretch>
              </p:blipFill>
              <p:spPr>
                <a:xfrm>
                  <a:off x="2692103" y="2912961"/>
                  <a:ext cx="1828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9" name="Ink 148">
                  <a:extLst>
                    <a:ext uri="{FF2B5EF4-FFF2-40B4-BE49-F238E27FC236}">
                      <a16:creationId xmlns:a16="http://schemas.microsoft.com/office/drawing/2014/main" id="{207D71C6-8CB8-EF28-4E0B-0A31200E6DA9}"/>
                    </a:ext>
                  </a:extLst>
                </p14:cNvPr>
                <p14:cNvContentPartPr/>
                <p14:nvPr/>
              </p14:nvContentPartPr>
              <p14:xfrm>
                <a:off x="2896583" y="2944641"/>
                <a:ext cx="131400" cy="95760"/>
              </p14:xfrm>
            </p:contentPart>
          </mc:Choice>
          <mc:Fallback>
            <p:pic>
              <p:nvPicPr>
                <p:cNvPr id="149" name="Ink 148">
                  <a:extLst>
                    <a:ext uri="{FF2B5EF4-FFF2-40B4-BE49-F238E27FC236}">
                      <a16:creationId xmlns:a16="http://schemas.microsoft.com/office/drawing/2014/main" id="{207D71C6-8CB8-EF28-4E0B-0A31200E6DA9}"/>
                    </a:ext>
                  </a:extLst>
                </p:cNvPr>
                <p:cNvPicPr/>
                <p:nvPr/>
              </p:nvPicPr>
              <p:blipFill>
                <a:blip r:embed="rId173"/>
                <a:stretch>
                  <a:fillRect/>
                </a:stretch>
              </p:blipFill>
              <p:spPr>
                <a:xfrm>
                  <a:off x="2887943" y="2935641"/>
                  <a:ext cx="1490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50" name="Ink 149">
                  <a:extLst>
                    <a:ext uri="{FF2B5EF4-FFF2-40B4-BE49-F238E27FC236}">
                      <a16:creationId xmlns:a16="http://schemas.microsoft.com/office/drawing/2014/main" id="{A589B154-9470-D4B4-516C-A176FD61AABB}"/>
                    </a:ext>
                  </a:extLst>
                </p14:cNvPr>
                <p14:cNvContentPartPr/>
                <p14:nvPr/>
              </p14:nvContentPartPr>
              <p14:xfrm>
                <a:off x="3066143" y="2912241"/>
                <a:ext cx="139320" cy="176040"/>
              </p14:xfrm>
            </p:contentPart>
          </mc:Choice>
          <mc:Fallback>
            <p:pic>
              <p:nvPicPr>
                <p:cNvPr id="150" name="Ink 149">
                  <a:extLst>
                    <a:ext uri="{FF2B5EF4-FFF2-40B4-BE49-F238E27FC236}">
                      <a16:creationId xmlns:a16="http://schemas.microsoft.com/office/drawing/2014/main" id="{A589B154-9470-D4B4-516C-A176FD61AABB}"/>
                    </a:ext>
                  </a:extLst>
                </p:cNvPr>
                <p:cNvPicPr/>
                <p:nvPr/>
              </p:nvPicPr>
              <p:blipFill>
                <a:blip r:embed="rId175"/>
                <a:stretch>
                  <a:fillRect/>
                </a:stretch>
              </p:blipFill>
              <p:spPr>
                <a:xfrm>
                  <a:off x="3057143" y="2903241"/>
                  <a:ext cx="1569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1" name="Ink 150">
                  <a:extLst>
                    <a:ext uri="{FF2B5EF4-FFF2-40B4-BE49-F238E27FC236}">
                      <a16:creationId xmlns:a16="http://schemas.microsoft.com/office/drawing/2014/main" id="{32BCBB40-5636-3915-583F-7C5B1FE30962}"/>
                    </a:ext>
                  </a:extLst>
                </p14:cNvPr>
                <p14:cNvContentPartPr/>
                <p14:nvPr/>
              </p14:nvContentPartPr>
              <p14:xfrm>
                <a:off x="3229943" y="2878041"/>
                <a:ext cx="116280" cy="171360"/>
              </p14:xfrm>
            </p:contentPart>
          </mc:Choice>
          <mc:Fallback>
            <p:pic>
              <p:nvPicPr>
                <p:cNvPr id="151" name="Ink 150">
                  <a:extLst>
                    <a:ext uri="{FF2B5EF4-FFF2-40B4-BE49-F238E27FC236}">
                      <a16:creationId xmlns:a16="http://schemas.microsoft.com/office/drawing/2014/main" id="{32BCBB40-5636-3915-583F-7C5B1FE30962}"/>
                    </a:ext>
                  </a:extLst>
                </p:cNvPr>
                <p:cNvPicPr/>
                <p:nvPr/>
              </p:nvPicPr>
              <p:blipFill>
                <a:blip r:embed="rId177"/>
                <a:stretch>
                  <a:fillRect/>
                </a:stretch>
              </p:blipFill>
              <p:spPr>
                <a:xfrm>
                  <a:off x="3221303" y="2869401"/>
                  <a:ext cx="1339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2" name="Ink 151">
                  <a:extLst>
                    <a:ext uri="{FF2B5EF4-FFF2-40B4-BE49-F238E27FC236}">
                      <a16:creationId xmlns:a16="http://schemas.microsoft.com/office/drawing/2014/main" id="{39877907-CA87-CDA4-6895-D6F4D400133B}"/>
                    </a:ext>
                  </a:extLst>
                </p14:cNvPr>
                <p14:cNvContentPartPr/>
                <p14:nvPr/>
              </p14:nvContentPartPr>
              <p14:xfrm>
                <a:off x="3366383" y="2881641"/>
                <a:ext cx="107640" cy="153720"/>
              </p14:xfrm>
            </p:contentPart>
          </mc:Choice>
          <mc:Fallback>
            <p:pic>
              <p:nvPicPr>
                <p:cNvPr id="152" name="Ink 151">
                  <a:extLst>
                    <a:ext uri="{FF2B5EF4-FFF2-40B4-BE49-F238E27FC236}">
                      <a16:creationId xmlns:a16="http://schemas.microsoft.com/office/drawing/2014/main" id="{39877907-CA87-CDA4-6895-D6F4D400133B}"/>
                    </a:ext>
                  </a:extLst>
                </p:cNvPr>
                <p:cNvPicPr/>
                <p:nvPr/>
              </p:nvPicPr>
              <p:blipFill>
                <a:blip r:embed="rId179"/>
                <a:stretch>
                  <a:fillRect/>
                </a:stretch>
              </p:blipFill>
              <p:spPr>
                <a:xfrm>
                  <a:off x="3357743" y="2873001"/>
                  <a:ext cx="1252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3" name="Ink 152">
                  <a:extLst>
                    <a:ext uri="{FF2B5EF4-FFF2-40B4-BE49-F238E27FC236}">
                      <a16:creationId xmlns:a16="http://schemas.microsoft.com/office/drawing/2014/main" id="{9ECA411E-2017-0ED8-ACC4-333793E5C9B2}"/>
                    </a:ext>
                  </a:extLst>
                </p14:cNvPr>
                <p14:cNvContentPartPr/>
                <p14:nvPr/>
              </p14:nvContentPartPr>
              <p14:xfrm>
                <a:off x="3394463" y="2869761"/>
                <a:ext cx="258120" cy="160920"/>
              </p14:xfrm>
            </p:contentPart>
          </mc:Choice>
          <mc:Fallback>
            <p:pic>
              <p:nvPicPr>
                <p:cNvPr id="153" name="Ink 152">
                  <a:extLst>
                    <a:ext uri="{FF2B5EF4-FFF2-40B4-BE49-F238E27FC236}">
                      <a16:creationId xmlns:a16="http://schemas.microsoft.com/office/drawing/2014/main" id="{9ECA411E-2017-0ED8-ACC4-333793E5C9B2}"/>
                    </a:ext>
                  </a:extLst>
                </p:cNvPr>
                <p:cNvPicPr/>
                <p:nvPr/>
              </p:nvPicPr>
              <p:blipFill>
                <a:blip r:embed="rId181"/>
                <a:stretch>
                  <a:fillRect/>
                </a:stretch>
              </p:blipFill>
              <p:spPr>
                <a:xfrm>
                  <a:off x="3385823" y="2861121"/>
                  <a:ext cx="2757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4" name="Ink 153">
                  <a:extLst>
                    <a:ext uri="{FF2B5EF4-FFF2-40B4-BE49-F238E27FC236}">
                      <a16:creationId xmlns:a16="http://schemas.microsoft.com/office/drawing/2014/main" id="{02319CCD-4411-3944-C05A-C2DC033F098B}"/>
                    </a:ext>
                  </a:extLst>
                </p14:cNvPr>
                <p14:cNvContentPartPr/>
                <p14:nvPr/>
              </p14:nvContentPartPr>
              <p14:xfrm>
                <a:off x="3668423" y="2876241"/>
                <a:ext cx="119880" cy="181440"/>
              </p14:xfrm>
            </p:contentPart>
          </mc:Choice>
          <mc:Fallback>
            <p:pic>
              <p:nvPicPr>
                <p:cNvPr id="154" name="Ink 153">
                  <a:extLst>
                    <a:ext uri="{FF2B5EF4-FFF2-40B4-BE49-F238E27FC236}">
                      <a16:creationId xmlns:a16="http://schemas.microsoft.com/office/drawing/2014/main" id="{02319CCD-4411-3944-C05A-C2DC033F098B}"/>
                    </a:ext>
                  </a:extLst>
                </p:cNvPr>
                <p:cNvPicPr/>
                <p:nvPr/>
              </p:nvPicPr>
              <p:blipFill>
                <a:blip r:embed="rId183"/>
                <a:stretch>
                  <a:fillRect/>
                </a:stretch>
              </p:blipFill>
              <p:spPr>
                <a:xfrm>
                  <a:off x="3659423" y="2867601"/>
                  <a:ext cx="1375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5" name="Ink 154">
                  <a:extLst>
                    <a:ext uri="{FF2B5EF4-FFF2-40B4-BE49-F238E27FC236}">
                      <a16:creationId xmlns:a16="http://schemas.microsoft.com/office/drawing/2014/main" id="{9459C899-7318-374A-E0C9-1F75C525316F}"/>
                    </a:ext>
                  </a:extLst>
                </p14:cNvPr>
                <p14:cNvContentPartPr/>
                <p14:nvPr/>
              </p14:nvContentPartPr>
              <p14:xfrm>
                <a:off x="3836903" y="2876961"/>
                <a:ext cx="22680" cy="135000"/>
              </p14:xfrm>
            </p:contentPart>
          </mc:Choice>
          <mc:Fallback>
            <p:pic>
              <p:nvPicPr>
                <p:cNvPr id="155" name="Ink 154">
                  <a:extLst>
                    <a:ext uri="{FF2B5EF4-FFF2-40B4-BE49-F238E27FC236}">
                      <a16:creationId xmlns:a16="http://schemas.microsoft.com/office/drawing/2014/main" id="{9459C899-7318-374A-E0C9-1F75C525316F}"/>
                    </a:ext>
                  </a:extLst>
                </p:cNvPr>
                <p:cNvPicPr/>
                <p:nvPr/>
              </p:nvPicPr>
              <p:blipFill>
                <a:blip r:embed="rId185"/>
                <a:stretch>
                  <a:fillRect/>
                </a:stretch>
              </p:blipFill>
              <p:spPr>
                <a:xfrm>
                  <a:off x="3827903" y="2868321"/>
                  <a:ext cx="403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6" name="Ink 155">
                  <a:extLst>
                    <a:ext uri="{FF2B5EF4-FFF2-40B4-BE49-F238E27FC236}">
                      <a16:creationId xmlns:a16="http://schemas.microsoft.com/office/drawing/2014/main" id="{F5EA4DC1-6CCC-2338-DA62-734F39858611}"/>
                    </a:ext>
                  </a:extLst>
                </p14:cNvPr>
                <p14:cNvContentPartPr/>
                <p14:nvPr/>
              </p14:nvContentPartPr>
              <p14:xfrm>
                <a:off x="3944183" y="2876241"/>
                <a:ext cx="89280" cy="144360"/>
              </p14:xfrm>
            </p:contentPart>
          </mc:Choice>
          <mc:Fallback>
            <p:pic>
              <p:nvPicPr>
                <p:cNvPr id="156" name="Ink 155">
                  <a:extLst>
                    <a:ext uri="{FF2B5EF4-FFF2-40B4-BE49-F238E27FC236}">
                      <a16:creationId xmlns:a16="http://schemas.microsoft.com/office/drawing/2014/main" id="{F5EA4DC1-6CCC-2338-DA62-734F39858611}"/>
                    </a:ext>
                  </a:extLst>
                </p:cNvPr>
                <p:cNvPicPr/>
                <p:nvPr/>
              </p:nvPicPr>
              <p:blipFill>
                <a:blip r:embed="rId187"/>
                <a:stretch>
                  <a:fillRect/>
                </a:stretch>
              </p:blipFill>
              <p:spPr>
                <a:xfrm>
                  <a:off x="3935543" y="2867241"/>
                  <a:ext cx="1069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7" name="Ink 156">
                  <a:extLst>
                    <a:ext uri="{FF2B5EF4-FFF2-40B4-BE49-F238E27FC236}">
                      <a16:creationId xmlns:a16="http://schemas.microsoft.com/office/drawing/2014/main" id="{45DE5C57-D712-79E6-C48F-5F63F4E2D0D4}"/>
                    </a:ext>
                  </a:extLst>
                </p14:cNvPr>
                <p14:cNvContentPartPr/>
                <p14:nvPr/>
              </p14:nvContentPartPr>
              <p14:xfrm>
                <a:off x="4059383" y="2861841"/>
                <a:ext cx="235440" cy="167400"/>
              </p14:xfrm>
            </p:contentPart>
          </mc:Choice>
          <mc:Fallback>
            <p:pic>
              <p:nvPicPr>
                <p:cNvPr id="157" name="Ink 156">
                  <a:extLst>
                    <a:ext uri="{FF2B5EF4-FFF2-40B4-BE49-F238E27FC236}">
                      <a16:creationId xmlns:a16="http://schemas.microsoft.com/office/drawing/2014/main" id="{45DE5C57-D712-79E6-C48F-5F63F4E2D0D4}"/>
                    </a:ext>
                  </a:extLst>
                </p:cNvPr>
                <p:cNvPicPr/>
                <p:nvPr/>
              </p:nvPicPr>
              <p:blipFill>
                <a:blip r:embed="rId189"/>
                <a:stretch>
                  <a:fillRect/>
                </a:stretch>
              </p:blipFill>
              <p:spPr>
                <a:xfrm>
                  <a:off x="4050743" y="2853201"/>
                  <a:ext cx="2530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8" name="Ink 157">
                  <a:extLst>
                    <a:ext uri="{FF2B5EF4-FFF2-40B4-BE49-F238E27FC236}">
                      <a16:creationId xmlns:a16="http://schemas.microsoft.com/office/drawing/2014/main" id="{6C27B369-66CA-4410-F3CA-297FC87D851F}"/>
                    </a:ext>
                  </a:extLst>
                </p14:cNvPr>
                <p14:cNvContentPartPr/>
                <p14:nvPr/>
              </p14:nvContentPartPr>
              <p14:xfrm>
                <a:off x="2998823" y="3102681"/>
                <a:ext cx="1332000" cy="120960"/>
              </p14:xfrm>
            </p:contentPart>
          </mc:Choice>
          <mc:Fallback>
            <p:pic>
              <p:nvPicPr>
                <p:cNvPr id="158" name="Ink 157">
                  <a:extLst>
                    <a:ext uri="{FF2B5EF4-FFF2-40B4-BE49-F238E27FC236}">
                      <a16:creationId xmlns:a16="http://schemas.microsoft.com/office/drawing/2014/main" id="{6C27B369-66CA-4410-F3CA-297FC87D851F}"/>
                    </a:ext>
                  </a:extLst>
                </p:cNvPr>
                <p:cNvPicPr/>
                <p:nvPr/>
              </p:nvPicPr>
              <p:blipFill>
                <a:blip r:embed="rId191"/>
                <a:stretch>
                  <a:fillRect/>
                </a:stretch>
              </p:blipFill>
              <p:spPr>
                <a:xfrm>
                  <a:off x="2989823" y="3094041"/>
                  <a:ext cx="13496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0" name="Ink 159">
                  <a:extLst>
                    <a:ext uri="{FF2B5EF4-FFF2-40B4-BE49-F238E27FC236}">
                      <a16:creationId xmlns:a16="http://schemas.microsoft.com/office/drawing/2014/main" id="{40C1C920-D44C-EC13-F43D-FF1E142FC215}"/>
                    </a:ext>
                  </a:extLst>
                </p14:cNvPr>
                <p14:cNvContentPartPr/>
                <p14:nvPr/>
              </p14:nvContentPartPr>
              <p14:xfrm>
                <a:off x="2301863" y="3922761"/>
                <a:ext cx="200160" cy="16920"/>
              </p14:xfrm>
            </p:contentPart>
          </mc:Choice>
          <mc:Fallback>
            <p:pic>
              <p:nvPicPr>
                <p:cNvPr id="160" name="Ink 159">
                  <a:extLst>
                    <a:ext uri="{FF2B5EF4-FFF2-40B4-BE49-F238E27FC236}">
                      <a16:creationId xmlns:a16="http://schemas.microsoft.com/office/drawing/2014/main" id="{40C1C920-D44C-EC13-F43D-FF1E142FC215}"/>
                    </a:ext>
                  </a:extLst>
                </p:cNvPr>
                <p:cNvPicPr/>
                <p:nvPr/>
              </p:nvPicPr>
              <p:blipFill>
                <a:blip r:embed="rId193"/>
                <a:stretch>
                  <a:fillRect/>
                </a:stretch>
              </p:blipFill>
              <p:spPr>
                <a:xfrm>
                  <a:off x="2293223" y="3914121"/>
                  <a:ext cx="2178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1" name="Ink 160">
                  <a:extLst>
                    <a:ext uri="{FF2B5EF4-FFF2-40B4-BE49-F238E27FC236}">
                      <a16:creationId xmlns:a16="http://schemas.microsoft.com/office/drawing/2014/main" id="{DE016DDF-B4E4-D420-71E4-92D63A708DB5}"/>
                    </a:ext>
                  </a:extLst>
                </p14:cNvPr>
                <p14:cNvContentPartPr/>
                <p14:nvPr/>
              </p14:nvContentPartPr>
              <p14:xfrm>
                <a:off x="5462663" y="3915561"/>
                <a:ext cx="224280" cy="3240"/>
              </p14:xfrm>
            </p:contentPart>
          </mc:Choice>
          <mc:Fallback>
            <p:pic>
              <p:nvPicPr>
                <p:cNvPr id="161" name="Ink 160">
                  <a:extLst>
                    <a:ext uri="{FF2B5EF4-FFF2-40B4-BE49-F238E27FC236}">
                      <a16:creationId xmlns:a16="http://schemas.microsoft.com/office/drawing/2014/main" id="{DE016DDF-B4E4-D420-71E4-92D63A708DB5}"/>
                    </a:ext>
                  </a:extLst>
                </p:cNvPr>
                <p:cNvPicPr/>
                <p:nvPr/>
              </p:nvPicPr>
              <p:blipFill>
                <a:blip r:embed="rId195"/>
                <a:stretch>
                  <a:fillRect/>
                </a:stretch>
              </p:blipFill>
              <p:spPr>
                <a:xfrm>
                  <a:off x="5453663" y="3906921"/>
                  <a:ext cx="2419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6" name="Ink 65">
                  <a:extLst>
                    <a:ext uri="{FF2B5EF4-FFF2-40B4-BE49-F238E27FC236}">
                      <a16:creationId xmlns:a16="http://schemas.microsoft.com/office/drawing/2014/main" id="{E27E1690-3225-6290-F5EA-6F7C9C4A2D4E}"/>
                    </a:ext>
                  </a:extLst>
                </p14:cNvPr>
                <p14:cNvContentPartPr/>
                <p14:nvPr/>
              </p14:nvContentPartPr>
              <p14:xfrm>
                <a:off x="7841183" y="3796761"/>
                <a:ext cx="237600" cy="175680"/>
              </p14:xfrm>
            </p:contentPart>
          </mc:Choice>
          <mc:Fallback>
            <p:pic>
              <p:nvPicPr>
                <p:cNvPr id="66" name="Ink 65">
                  <a:extLst>
                    <a:ext uri="{FF2B5EF4-FFF2-40B4-BE49-F238E27FC236}">
                      <a16:creationId xmlns:a16="http://schemas.microsoft.com/office/drawing/2014/main" id="{E27E1690-3225-6290-F5EA-6F7C9C4A2D4E}"/>
                    </a:ext>
                  </a:extLst>
                </p:cNvPr>
                <p:cNvPicPr/>
                <p:nvPr/>
              </p:nvPicPr>
              <p:blipFill>
                <a:blip r:embed="rId197"/>
                <a:stretch>
                  <a:fillRect/>
                </a:stretch>
              </p:blipFill>
              <p:spPr>
                <a:xfrm>
                  <a:off x="7832543" y="3787761"/>
                  <a:ext cx="2552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67" name="Ink 66">
                  <a:extLst>
                    <a:ext uri="{FF2B5EF4-FFF2-40B4-BE49-F238E27FC236}">
                      <a16:creationId xmlns:a16="http://schemas.microsoft.com/office/drawing/2014/main" id="{63A2CD6B-DE49-9761-A824-C10748009B93}"/>
                    </a:ext>
                  </a:extLst>
                </p14:cNvPr>
                <p14:cNvContentPartPr/>
                <p14:nvPr/>
              </p14:nvContentPartPr>
              <p14:xfrm>
                <a:off x="8187143" y="3815481"/>
                <a:ext cx="141120" cy="133560"/>
              </p14:xfrm>
            </p:contentPart>
          </mc:Choice>
          <mc:Fallback>
            <p:pic>
              <p:nvPicPr>
                <p:cNvPr id="67" name="Ink 66">
                  <a:extLst>
                    <a:ext uri="{FF2B5EF4-FFF2-40B4-BE49-F238E27FC236}">
                      <a16:creationId xmlns:a16="http://schemas.microsoft.com/office/drawing/2014/main" id="{63A2CD6B-DE49-9761-A824-C10748009B93}"/>
                    </a:ext>
                  </a:extLst>
                </p:cNvPr>
                <p:cNvPicPr/>
                <p:nvPr/>
              </p:nvPicPr>
              <p:blipFill>
                <a:blip r:embed="rId199"/>
                <a:stretch>
                  <a:fillRect/>
                </a:stretch>
              </p:blipFill>
              <p:spPr>
                <a:xfrm>
                  <a:off x="8178143" y="3806481"/>
                  <a:ext cx="1587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68" name="Ink 67">
                  <a:extLst>
                    <a:ext uri="{FF2B5EF4-FFF2-40B4-BE49-F238E27FC236}">
                      <a16:creationId xmlns:a16="http://schemas.microsoft.com/office/drawing/2014/main" id="{CB362CD2-0035-A227-0C32-81729486347D}"/>
                    </a:ext>
                  </a:extLst>
                </p14:cNvPr>
                <p14:cNvContentPartPr/>
                <p14:nvPr/>
              </p14:nvContentPartPr>
              <p14:xfrm>
                <a:off x="7781423" y="3706761"/>
                <a:ext cx="781920" cy="372960"/>
              </p14:xfrm>
            </p:contentPart>
          </mc:Choice>
          <mc:Fallback>
            <p:pic>
              <p:nvPicPr>
                <p:cNvPr id="68" name="Ink 67">
                  <a:extLst>
                    <a:ext uri="{FF2B5EF4-FFF2-40B4-BE49-F238E27FC236}">
                      <a16:creationId xmlns:a16="http://schemas.microsoft.com/office/drawing/2014/main" id="{CB362CD2-0035-A227-0C32-81729486347D}"/>
                    </a:ext>
                  </a:extLst>
                </p:cNvPr>
                <p:cNvPicPr/>
                <p:nvPr/>
              </p:nvPicPr>
              <p:blipFill>
                <a:blip r:embed="rId201"/>
                <a:stretch>
                  <a:fillRect/>
                </a:stretch>
              </p:blipFill>
              <p:spPr>
                <a:xfrm>
                  <a:off x="7772423" y="3697761"/>
                  <a:ext cx="79956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2" name="Ink 161">
                  <a:extLst>
                    <a:ext uri="{FF2B5EF4-FFF2-40B4-BE49-F238E27FC236}">
                      <a16:creationId xmlns:a16="http://schemas.microsoft.com/office/drawing/2014/main" id="{9FFE7D4C-05A7-3604-F901-9D0CD87B4BD9}"/>
                    </a:ext>
                  </a:extLst>
                </p14:cNvPr>
                <p14:cNvContentPartPr/>
                <p14:nvPr/>
              </p14:nvContentPartPr>
              <p14:xfrm>
                <a:off x="7813103" y="3937161"/>
                <a:ext cx="348840" cy="12600"/>
              </p14:xfrm>
            </p:contentPart>
          </mc:Choice>
          <mc:Fallback>
            <p:pic>
              <p:nvPicPr>
                <p:cNvPr id="162" name="Ink 161">
                  <a:extLst>
                    <a:ext uri="{FF2B5EF4-FFF2-40B4-BE49-F238E27FC236}">
                      <a16:creationId xmlns:a16="http://schemas.microsoft.com/office/drawing/2014/main" id="{9FFE7D4C-05A7-3604-F901-9D0CD87B4BD9}"/>
                    </a:ext>
                  </a:extLst>
                </p:cNvPr>
                <p:cNvPicPr/>
                <p:nvPr/>
              </p:nvPicPr>
              <p:blipFill>
                <a:blip r:embed="rId203"/>
                <a:stretch>
                  <a:fillRect/>
                </a:stretch>
              </p:blipFill>
              <p:spPr>
                <a:xfrm>
                  <a:off x="7804103" y="3928161"/>
                  <a:ext cx="3664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65" name="Ink 164">
                  <a:extLst>
                    <a:ext uri="{FF2B5EF4-FFF2-40B4-BE49-F238E27FC236}">
                      <a16:creationId xmlns:a16="http://schemas.microsoft.com/office/drawing/2014/main" id="{801B047F-5E72-5495-E712-01E0D37A8B72}"/>
                    </a:ext>
                  </a:extLst>
                </p14:cNvPr>
                <p14:cNvContentPartPr/>
                <p14:nvPr/>
              </p14:nvContentPartPr>
              <p14:xfrm>
                <a:off x="2048423" y="4057761"/>
                <a:ext cx="8280" cy="4320"/>
              </p14:xfrm>
            </p:contentPart>
          </mc:Choice>
          <mc:Fallback>
            <p:pic>
              <p:nvPicPr>
                <p:cNvPr id="165" name="Ink 164">
                  <a:extLst>
                    <a:ext uri="{FF2B5EF4-FFF2-40B4-BE49-F238E27FC236}">
                      <a16:creationId xmlns:a16="http://schemas.microsoft.com/office/drawing/2014/main" id="{801B047F-5E72-5495-E712-01E0D37A8B72}"/>
                    </a:ext>
                  </a:extLst>
                </p:cNvPr>
                <p:cNvPicPr/>
                <p:nvPr/>
              </p:nvPicPr>
              <p:blipFill>
                <a:blip r:embed="rId205"/>
                <a:stretch>
                  <a:fillRect/>
                </a:stretch>
              </p:blipFill>
              <p:spPr>
                <a:xfrm>
                  <a:off x="2039423" y="4048761"/>
                  <a:ext cx="259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66" name="Ink 165">
                  <a:extLst>
                    <a:ext uri="{FF2B5EF4-FFF2-40B4-BE49-F238E27FC236}">
                      <a16:creationId xmlns:a16="http://schemas.microsoft.com/office/drawing/2014/main" id="{88AA31B2-1D43-FEF8-9315-BEA92045DC67}"/>
                    </a:ext>
                  </a:extLst>
                </p14:cNvPr>
                <p14:cNvContentPartPr/>
                <p14:nvPr/>
              </p14:nvContentPartPr>
              <p14:xfrm>
                <a:off x="2246783" y="4240641"/>
                <a:ext cx="1081800" cy="57600"/>
              </p14:xfrm>
            </p:contentPart>
          </mc:Choice>
          <mc:Fallback>
            <p:pic>
              <p:nvPicPr>
                <p:cNvPr id="166" name="Ink 165">
                  <a:extLst>
                    <a:ext uri="{FF2B5EF4-FFF2-40B4-BE49-F238E27FC236}">
                      <a16:creationId xmlns:a16="http://schemas.microsoft.com/office/drawing/2014/main" id="{88AA31B2-1D43-FEF8-9315-BEA92045DC67}"/>
                    </a:ext>
                  </a:extLst>
                </p:cNvPr>
                <p:cNvPicPr/>
                <p:nvPr/>
              </p:nvPicPr>
              <p:blipFill>
                <a:blip r:embed="rId207"/>
                <a:stretch>
                  <a:fillRect/>
                </a:stretch>
              </p:blipFill>
              <p:spPr>
                <a:xfrm>
                  <a:off x="2238143" y="4231641"/>
                  <a:ext cx="10994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 name="Ink 2">
                  <a:extLst>
                    <a:ext uri="{FF2B5EF4-FFF2-40B4-BE49-F238E27FC236}">
                      <a16:creationId xmlns:a16="http://schemas.microsoft.com/office/drawing/2014/main" id="{594EF2D0-4E32-75FC-1BEE-F7F053BA47AE}"/>
                    </a:ext>
                  </a:extLst>
                </p14:cNvPr>
                <p14:cNvContentPartPr/>
                <p14:nvPr/>
              </p14:nvContentPartPr>
              <p14:xfrm>
                <a:off x="900023" y="1538121"/>
                <a:ext cx="86400" cy="869400"/>
              </p14:xfrm>
            </p:contentPart>
          </mc:Choice>
          <mc:Fallback>
            <p:pic>
              <p:nvPicPr>
                <p:cNvPr id="3" name="Ink 2">
                  <a:extLst>
                    <a:ext uri="{FF2B5EF4-FFF2-40B4-BE49-F238E27FC236}">
                      <a16:creationId xmlns:a16="http://schemas.microsoft.com/office/drawing/2014/main" id="{594EF2D0-4E32-75FC-1BEE-F7F053BA47AE}"/>
                    </a:ext>
                  </a:extLst>
                </p:cNvPr>
                <p:cNvPicPr/>
                <p:nvPr/>
              </p:nvPicPr>
              <p:blipFill>
                <a:blip r:embed="rId209"/>
                <a:stretch>
                  <a:fillRect/>
                </a:stretch>
              </p:blipFill>
              <p:spPr>
                <a:xfrm>
                  <a:off x="891023" y="1529121"/>
                  <a:ext cx="104040" cy="8870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4" name="Ink 3">
                  <a:extLst>
                    <a:ext uri="{FF2B5EF4-FFF2-40B4-BE49-F238E27FC236}">
                      <a16:creationId xmlns:a16="http://schemas.microsoft.com/office/drawing/2014/main" id="{141B90A3-2B87-6B72-5CB9-226CB334DF93}"/>
                    </a:ext>
                  </a:extLst>
                </p14:cNvPr>
                <p14:cNvContentPartPr/>
                <p14:nvPr/>
              </p14:nvContentPartPr>
              <p14:xfrm>
                <a:off x="875543" y="1479441"/>
                <a:ext cx="820080" cy="39240"/>
              </p14:xfrm>
            </p:contentPart>
          </mc:Choice>
          <mc:Fallback>
            <p:pic>
              <p:nvPicPr>
                <p:cNvPr id="4" name="Ink 3">
                  <a:extLst>
                    <a:ext uri="{FF2B5EF4-FFF2-40B4-BE49-F238E27FC236}">
                      <a16:creationId xmlns:a16="http://schemas.microsoft.com/office/drawing/2014/main" id="{141B90A3-2B87-6B72-5CB9-226CB334DF93}"/>
                    </a:ext>
                  </a:extLst>
                </p:cNvPr>
                <p:cNvPicPr/>
                <p:nvPr/>
              </p:nvPicPr>
              <p:blipFill>
                <a:blip r:embed="rId211"/>
                <a:stretch>
                  <a:fillRect/>
                </a:stretch>
              </p:blipFill>
              <p:spPr>
                <a:xfrm>
                  <a:off x="866543" y="1470801"/>
                  <a:ext cx="8377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5" name="Ink 4">
                  <a:extLst>
                    <a:ext uri="{FF2B5EF4-FFF2-40B4-BE49-F238E27FC236}">
                      <a16:creationId xmlns:a16="http://schemas.microsoft.com/office/drawing/2014/main" id="{697BD2E8-E65D-1216-05C0-B0CF4E1B0EEC}"/>
                    </a:ext>
                  </a:extLst>
                </p14:cNvPr>
                <p14:cNvContentPartPr/>
                <p14:nvPr/>
              </p14:nvContentPartPr>
              <p14:xfrm>
                <a:off x="1164623" y="1211601"/>
                <a:ext cx="1537920" cy="372600"/>
              </p14:xfrm>
            </p:contentPart>
          </mc:Choice>
          <mc:Fallback>
            <p:pic>
              <p:nvPicPr>
                <p:cNvPr id="5" name="Ink 4">
                  <a:extLst>
                    <a:ext uri="{FF2B5EF4-FFF2-40B4-BE49-F238E27FC236}">
                      <a16:creationId xmlns:a16="http://schemas.microsoft.com/office/drawing/2014/main" id="{697BD2E8-E65D-1216-05C0-B0CF4E1B0EEC}"/>
                    </a:ext>
                  </a:extLst>
                </p:cNvPr>
                <p:cNvPicPr/>
                <p:nvPr/>
              </p:nvPicPr>
              <p:blipFill>
                <a:blip r:embed="rId213"/>
                <a:stretch>
                  <a:fillRect/>
                </a:stretch>
              </p:blipFill>
              <p:spPr>
                <a:xfrm>
                  <a:off x="1155983" y="1202961"/>
                  <a:ext cx="155556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 name="Ink 5">
                  <a:extLst>
                    <a:ext uri="{FF2B5EF4-FFF2-40B4-BE49-F238E27FC236}">
                      <a16:creationId xmlns:a16="http://schemas.microsoft.com/office/drawing/2014/main" id="{21D86E78-5E98-93E1-4F0B-7BC65A217C2F}"/>
                    </a:ext>
                  </a:extLst>
                </p14:cNvPr>
                <p14:cNvContentPartPr/>
                <p14:nvPr/>
              </p14:nvContentPartPr>
              <p14:xfrm>
                <a:off x="1325183" y="1516881"/>
                <a:ext cx="2703600" cy="41760"/>
              </p14:xfrm>
            </p:contentPart>
          </mc:Choice>
          <mc:Fallback>
            <p:pic>
              <p:nvPicPr>
                <p:cNvPr id="6" name="Ink 5">
                  <a:extLst>
                    <a:ext uri="{FF2B5EF4-FFF2-40B4-BE49-F238E27FC236}">
                      <a16:creationId xmlns:a16="http://schemas.microsoft.com/office/drawing/2014/main" id="{21D86E78-5E98-93E1-4F0B-7BC65A217C2F}"/>
                    </a:ext>
                  </a:extLst>
                </p:cNvPr>
                <p:cNvPicPr/>
                <p:nvPr/>
              </p:nvPicPr>
              <p:blipFill>
                <a:blip r:embed="rId215"/>
                <a:stretch>
                  <a:fillRect/>
                </a:stretch>
              </p:blipFill>
              <p:spPr>
                <a:xfrm>
                  <a:off x="1316183" y="1508241"/>
                  <a:ext cx="27212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7" name="Ink 6">
                  <a:extLst>
                    <a:ext uri="{FF2B5EF4-FFF2-40B4-BE49-F238E27FC236}">
                      <a16:creationId xmlns:a16="http://schemas.microsoft.com/office/drawing/2014/main" id="{C8D093A0-3316-BBA2-1118-C12D9E3293D5}"/>
                    </a:ext>
                  </a:extLst>
                </p14:cNvPr>
                <p14:cNvContentPartPr/>
                <p14:nvPr/>
              </p14:nvContentPartPr>
              <p14:xfrm>
                <a:off x="2662583" y="1172721"/>
                <a:ext cx="1463760" cy="387720"/>
              </p14:xfrm>
            </p:contentPart>
          </mc:Choice>
          <mc:Fallback>
            <p:pic>
              <p:nvPicPr>
                <p:cNvPr id="7" name="Ink 6">
                  <a:extLst>
                    <a:ext uri="{FF2B5EF4-FFF2-40B4-BE49-F238E27FC236}">
                      <a16:creationId xmlns:a16="http://schemas.microsoft.com/office/drawing/2014/main" id="{C8D093A0-3316-BBA2-1118-C12D9E3293D5}"/>
                    </a:ext>
                  </a:extLst>
                </p:cNvPr>
                <p:cNvPicPr/>
                <p:nvPr/>
              </p:nvPicPr>
              <p:blipFill>
                <a:blip r:embed="rId217"/>
                <a:stretch>
                  <a:fillRect/>
                </a:stretch>
              </p:blipFill>
              <p:spPr>
                <a:xfrm>
                  <a:off x="2653943" y="1164081"/>
                  <a:ext cx="148140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8" name="Ink 7">
                  <a:extLst>
                    <a:ext uri="{FF2B5EF4-FFF2-40B4-BE49-F238E27FC236}">
                      <a16:creationId xmlns:a16="http://schemas.microsoft.com/office/drawing/2014/main" id="{58CB74A8-6864-A5A5-AD5D-2D2FE2549BFF}"/>
                    </a:ext>
                  </a:extLst>
                </p14:cNvPr>
                <p14:cNvContentPartPr/>
                <p14:nvPr/>
              </p14:nvContentPartPr>
              <p14:xfrm>
                <a:off x="1082183" y="1514001"/>
                <a:ext cx="5366880" cy="925560"/>
              </p14:xfrm>
            </p:contentPart>
          </mc:Choice>
          <mc:Fallback>
            <p:pic>
              <p:nvPicPr>
                <p:cNvPr id="8" name="Ink 7">
                  <a:extLst>
                    <a:ext uri="{FF2B5EF4-FFF2-40B4-BE49-F238E27FC236}">
                      <a16:creationId xmlns:a16="http://schemas.microsoft.com/office/drawing/2014/main" id="{58CB74A8-6864-A5A5-AD5D-2D2FE2549BFF}"/>
                    </a:ext>
                  </a:extLst>
                </p:cNvPr>
                <p:cNvPicPr/>
                <p:nvPr/>
              </p:nvPicPr>
              <p:blipFill>
                <a:blip r:embed="rId219"/>
                <a:stretch>
                  <a:fillRect/>
                </a:stretch>
              </p:blipFill>
              <p:spPr>
                <a:xfrm>
                  <a:off x="1073543" y="1505361"/>
                  <a:ext cx="5384520" cy="9432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9" name="Ink 8">
                  <a:extLst>
                    <a:ext uri="{FF2B5EF4-FFF2-40B4-BE49-F238E27FC236}">
                      <a16:creationId xmlns:a16="http://schemas.microsoft.com/office/drawing/2014/main" id="{56A0E8FF-B956-AC78-B275-DDC99CF7E5B5}"/>
                    </a:ext>
                  </a:extLst>
                </p14:cNvPr>
                <p14:cNvContentPartPr/>
                <p14:nvPr/>
              </p14:nvContentPartPr>
              <p14:xfrm>
                <a:off x="1843583" y="1328241"/>
                <a:ext cx="209160" cy="37080"/>
              </p14:xfrm>
            </p:contentPart>
          </mc:Choice>
          <mc:Fallback>
            <p:pic>
              <p:nvPicPr>
                <p:cNvPr id="9" name="Ink 8">
                  <a:extLst>
                    <a:ext uri="{FF2B5EF4-FFF2-40B4-BE49-F238E27FC236}">
                      <a16:creationId xmlns:a16="http://schemas.microsoft.com/office/drawing/2014/main" id="{56A0E8FF-B956-AC78-B275-DDC99CF7E5B5}"/>
                    </a:ext>
                  </a:extLst>
                </p:cNvPr>
                <p:cNvPicPr/>
                <p:nvPr/>
              </p:nvPicPr>
              <p:blipFill>
                <a:blip r:embed="rId221"/>
                <a:stretch>
                  <a:fillRect/>
                </a:stretch>
              </p:blipFill>
              <p:spPr>
                <a:xfrm>
                  <a:off x="1834583" y="1319601"/>
                  <a:ext cx="2268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0" name="Ink 9">
                  <a:extLst>
                    <a:ext uri="{FF2B5EF4-FFF2-40B4-BE49-F238E27FC236}">
                      <a16:creationId xmlns:a16="http://schemas.microsoft.com/office/drawing/2014/main" id="{9064A07F-584A-5666-43F5-7DB6EBA2E82D}"/>
                    </a:ext>
                  </a:extLst>
                </p14:cNvPr>
                <p14:cNvContentPartPr/>
                <p14:nvPr/>
              </p14:nvContentPartPr>
              <p14:xfrm>
                <a:off x="1932143" y="1309161"/>
                <a:ext cx="29160" cy="212040"/>
              </p14:xfrm>
            </p:contentPart>
          </mc:Choice>
          <mc:Fallback>
            <p:pic>
              <p:nvPicPr>
                <p:cNvPr id="10" name="Ink 9">
                  <a:extLst>
                    <a:ext uri="{FF2B5EF4-FFF2-40B4-BE49-F238E27FC236}">
                      <a16:creationId xmlns:a16="http://schemas.microsoft.com/office/drawing/2014/main" id="{9064A07F-584A-5666-43F5-7DB6EBA2E82D}"/>
                    </a:ext>
                  </a:extLst>
                </p:cNvPr>
                <p:cNvPicPr/>
                <p:nvPr/>
              </p:nvPicPr>
              <p:blipFill>
                <a:blip r:embed="rId223"/>
                <a:stretch>
                  <a:fillRect/>
                </a:stretch>
              </p:blipFill>
              <p:spPr>
                <a:xfrm>
                  <a:off x="1923143" y="1300161"/>
                  <a:ext cx="468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1" name="Ink 10">
                  <a:extLst>
                    <a:ext uri="{FF2B5EF4-FFF2-40B4-BE49-F238E27FC236}">
                      <a16:creationId xmlns:a16="http://schemas.microsoft.com/office/drawing/2014/main" id="{9783337A-CEE2-67DA-61B7-E6CE2D47627F}"/>
                    </a:ext>
                  </a:extLst>
                </p14:cNvPr>
                <p14:cNvContentPartPr/>
                <p14:nvPr/>
              </p14:nvContentPartPr>
              <p14:xfrm>
                <a:off x="2109623" y="1370001"/>
                <a:ext cx="30240" cy="137880"/>
              </p14:xfrm>
            </p:contentPart>
          </mc:Choice>
          <mc:Fallback>
            <p:pic>
              <p:nvPicPr>
                <p:cNvPr id="11" name="Ink 10">
                  <a:extLst>
                    <a:ext uri="{FF2B5EF4-FFF2-40B4-BE49-F238E27FC236}">
                      <a16:creationId xmlns:a16="http://schemas.microsoft.com/office/drawing/2014/main" id="{9783337A-CEE2-67DA-61B7-E6CE2D47627F}"/>
                    </a:ext>
                  </a:extLst>
                </p:cNvPr>
                <p:cNvPicPr/>
                <p:nvPr/>
              </p:nvPicPr>
              <p:blipFill>
                <a:blip r:embed="rId225"/>
                <a:stretch>
                  <a:fillRect/>
                </a:stretch>
              </p:blipFill>
              <p:spPr>
                <a:xfrm>
                  <a:off x="2100623" y="1361361"/>
                  <a:ext cx="478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 name="Ink 11">
                  <a:extLst>
                    <a:ext uri="{FF2B5EF4-FFF2-40B4-BE49-F238E27FC236}">
                      <a16:creationId xmlns:a16="http://schemas.microsoft.com/office/drawing/2014/main" id="{5FD429D9-2095-FF22-B2E7-97CF8FF9B1F9}"/>
                    </a:ext>
                  </a:extLst>
                </p14:cNvPr>
                <p14:cNvContentPartPr/>
                <p14:nvPr/>
              </p14:nvContentPartPr>
              <p14:xfrm>
                <a:off x="3126623" y="1287201"/>
                <a:ext cx="115200" cy="38160"/>
              </p14:xfrm>
            </p:contentPart>
          </mc:Choice>
          <mc:Fallback>
            <p:pic>
              <p:nvPicPr>
                <p:cNvPr id="12" name="Ink 11">
                  <a:extLst>
                    <a:ext uri="{FF2B5EF4-FFF2-40B4-BE49-F238E27FC236}">
                      <a16:creationId xmlns:a16="http://schemas.microsoft.com/office/drawing/2014/main" id="{5FD429D9-2095-FF22-B2E7-97CF8FF9B1F9}"/>
                    </a:ext>
                  </a:extLst>
                </p:cNvPr>
                <p:cNvPicPr/>
                <p:nvPr/>
              </p:nvPicPr>
              <p:blipFill>
                <a:blip r:embed="rId227"/>
                <a:stretch>
                  <a:fillRect/>
                </a:stretch>
              </p:blipFill>
              <p:spPr>
                <a:xfrm>
                  <a:off x="3117623" y="1278561"/>
                  <a:ext cx="1328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 name="Ink 12">
                  <a:extLst>
                    <a:ext uri="{FF2B5EF4-FFF2-40B4-BE49-F238E27FC236}">
                      <a16:creationId xmlns:a16="http://schemas.microsoft.com/office/drawing/2014/main" id="{130DCF56-28C6-E528-DF00-09D7E1E5C1B4}"/>
                    </a:ext>
                  </a:extLst>
                </p14:cNvPr>
                <p14:cNvContentPartPr/>
                <p14:nvPr/>
              </p14:nvContentPartPr>
              <p14:xfrm>
                <a:off x="3181703" y="1304841"/>
                <a:ext cx="12240" cy="176400"/>
              </p14:xfrm>
            </p:contentPart>
          </mc:Choice>
          <mc:Fallback>
            <p:pic>
              <p:nvPicPr>
                <p:cNvPr id="13" name="Ink 12">
                  <a:extLst>
                    <a:ext uri="{FF2B5EF4-FFF2-40B4-BE49-F238E27FC236}">
                      <a16:creationId xmlns:a16="http://schemas.microsoft.com/office/drawing/2014/main" id="{130DCF56-28C6-E528-DF00-09D7E1E5C1B4}"/>
                    </a:ext>
                  </a:extLst>
                </p:cNvPr>
                <p:cNvPicPr/>
                <p:nvPr/>
              </p:nvPicPr>
              <p:blipFill>
                <a:blip r:embed="rId229"/>
                <a:stretch>
                  <a:fillRect/>
                </a:stretch>
              </p:blipFill>
              <p:spPr>
                <a:xfrm>
                  <a:off x="3173063" y="1296201"/>
                  <a:ext cx="298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 name="Ink 13">
                  <a:extLst>
                    <a:ext uri="{FF2B5EF4-FFF2-40B4-BE49-F238E27FC236}">
                      <a16:creationId xmlns:a16="http://schemas.microsoft.com/office/drawing/2014/main" id="{D4546E16-E862-A030-A0A9-6B6642019D05}"/>
                    </a:ext>
                  </a:extLst>
                </p14:cNvPr>
                <p14:cNvContentPartPr/>
                <p14:nvPr/>
              </p14:nvContentPartPr>
              <p14:xfrm>
                <a:off x="3317063" y="1326441"/>
                <a:ext cx="219600" cy="144720"/>
              </p14:xfrm>
            </p:contentPart>
          </mc:Choice>
          <mc:Fallback>
            <p:pic>
              <p:nvPicPr>
                <p:cNvPr id="14" name="Ink 13">
                  <a:extLst>
                    <a:ext uri="{FF2B5EF4-FFF2-40B4-BE49-F238E27FC236}">
                      <a16:creationId xmlns:a16="http://schemas.microsoft.com/office/drawing/2014/main" id="{D4546E16-E862-A030-A0A9-6B6642019D05}"/>
                    </a:ext>
                  </a:extLst>
                </p:cNvPr>
                <p:cNvPicPr/>
                <p:nvPr/>
              </p:nvPicPr>
              <p:blipFill>
                <a:blip r:embed="rId231"/>
                <a:stretch>
                  <a:fillRect/>
                </a:stretch>
              </p:blipFill>
              <p:spPr>
                <a:xfrm>
                  <a:off x="3308423" y="1317801"/>
                  <a:ext cx="2372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 name="Ink 15">
                  <a:extLst>
                    <a:ext uri="{FF2B5EF4-FFF2-40B4-BE49-F238E27FC236}">
                      <a16:creationId xmlns:a16="http://schemas.microsoft.com/office/drawing/2014/main" id="{D036BA7F-D0F4-FAA6-52C8-E85E2137A06F}"/>
                    </a:ext>
                  </a:extLst>
                </p14:cNvPr>
                <p14:cNvContentPartPr/>
                <p14:nvPr/>
              </p14:nvContentPartPr>
              <p14:xfrm>
                <a:off x="1306103" y="1710921"/>
                <a:ext cx="193320" cy="146160"/>
              </p14:xfrm>
            </p:contentPart>
          </mc:Choice>
          <mc:Fallback>
            <p:pic>
              <p:nvPicPr>
                <p:cNvPr id="16" name="Ink 15">
                  <a:extLst>
                    <a:ext uri="{FF2B5EF4-FFF2-40B4-BE49-F238E27FC236}">
                      <a16:creationId xmlns:a16="http://schemas.microsoft.com/office/drawing/2014/main" id="{D036BA7F-D0F4-FAA6-52C8-E85E2137A06F}"/>
                    </a:ext>
                  </a:extLst>
                </p:cNvPr>
                <p:cNvPicPr/>
                <p:nvPr/>
              </p:nvPicPr>
              <p:blipFill>
                <a:blip r:embed="rId233"/>
                <a:stretch>
                  <a:fillRect/>
                </a:stretch>
              </p:blipFill>
              <p:spPr>
                <a:xfrm>
                  <a:off x="1297463" y="1701921"/>
                  <a:ext cx="2109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7" name="Ink 16">
                  <a:extLst>
                    <a:ext uri="{FF2B5EF4-FFF2-40B4-BE49-F238E27FC236}">
                      <a16:creationId xmlns:a16="http://schemas.microsoft.com/office/drawing/2014/main" id="{80371BD0-5AA7-6D3C-C0F5-F6ECBBC60AEB}"/>
                    </a:ext>
                  </a:extLst>
                </p14:cNvPr>
                <p14:cNvContentPartPr/>
                <p14:nvPr/>
              </p14:nvContentPartPr>
              <p14:xfrm>
                <a:off x="1478543" y="1678521"/>
                <a:ext cx="724680" cy="174960"/>
              </p14:xfrm>
            </p:contentPart>
          </mc:Choice>
          <mc:Fallback>
            <p:pic>
              <p:nvPicPr>
                <p:cNvPr id="17" name="Ink 16">
                  <a:extLst>
                    <a:ext uri="{FF2B5EF4-FFF2-40B4-BE49-F238E27FC236}">
                      <a16:creationId xmlns:a16="http://schemas.microsoft.com/office/drawing/2014/main" id="{80371BD0-5AA7-6D3C-C0F5-F6ECBBC60AEB}"/>
                    </a:ext>
                  </a:extLst>
                </p:cNvPr>
                <p:cNvPicPr/>
                <p:nvPr/>
              </p:nvPicPr>
              <p:blipFill>
                <a:blip r:embed="rId235"/>
                <a:stretch>
                  <a:fillRect/>
                </a:stretch>
              </p:blipFill>
              <p:spPr>
                <a:xfrm>
                  <a:off x="1469543" y="1669881"/>
                  <a:ext cx="7423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8" name="Ink 17">
                  <a:extLst>
                    <a:ext uri="{FF2B5EF4-FFF2-40B4-BE49-F238E27FC236}">
                      <a16:creationId xmlns:a16="http://schemas.microsoft.com/office/drawing/2014/main" id="{559FEA08-57F5-14C7-CE7C-2971675047D5}"/>
                    </a:ext>
                  </a:extLst>
                </p14:cNvPr>
                <p14:cNvContentPartPr/>
                <p14:nvPr/>
              </p14:nvContentPartPr>
              <p14:xfrm>
                <a:off x="2189543" y="1744761"/>
                <a:ext cx="107640" cy="40320"/>
              </p14:xfrm>
            </p:contentPart>
          </mc:Choice>
          <mc:Fallback>
            <p:pic>
              <p:nvPicPr>
                <p:cNvPr id="18" name="Ink 17">
                  <a:extLst>
                    <a:ext uri="{FF2B5EF4-FFF2-40B4-BE49-F238E27FC236}">
                      <a16:creationId xmlns:a16="http://schemas.microsoft.com/office/drawing/2014/main" id="{559FEA08-57F5-14C7-CE7C-2971675047D5}"/>
                    </a:ext>
                  </a:extLst>
                </p:cNvPr>
                <p:cNvPicPr/>
                <p:nvPr/>
              </p:nvPicPr>
              <p:blipFill>
                <a:blip r:embed="rId237"/>
                <a:stretch>
                  <a:fillRect/>
                </a:stretch>
              </p:blipFill>
              <p:spPr>
                <a:xfrm>
                  <a:off x="2180903" y="1735761"/>
                  <a:ext cx="1252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0" name="Ink 19">
                  <a:extLst>
                    <a:ext uri="{FF2B5EF4-FFF2-40B4-BE49-F238E27FC236}">
                      <a16:creationId xmlns:a16="http://schemas.microsoft.com/office/drawing/2014/main" id="{CC0F29C1-0EEC-D380-2AE5-1B856FC7E38F}"/>
                    </a:ext>
                  </a:extLst>
                </p14:cNvPr>
                <p14:cNvContentPartPr/>
                <p14:nvPr/>
              </p14:nvContentPartPr>
              <p14:xfrm>
                <a:off x="4208423" y="956721"/>
                <a:ext cx="326520" cy="579960"/>
              </p14:xfrm>
            </p:contentPart>
          </mc:Choice>
          <mc:Fallback>
            <p:pic>
              <p:nvPicPr>
                <p:cNvPr id="20" name="Ink 19">
                  <a:extLst>
                    <a:ext uri="{FF2B5EF4-FFF2-40B4-BE49-F238E27FC236}">
                      <a16:creationId xmlns:a16="http://schemas.microsoft.com/office/drawing/2014/main" id="{CC0F29C1-0EEC-D380-2AE5-1B856FC7E38F}"/>
                    </a:ext>
                  </a:extLst>
                </p:cNvPr>
                <p:cNvPicPr/>
                <p:nvPr/>
              </p:nvPicPr>
              <p:blipFill>
                <a:blip r:embed="rId239"/>
                <a:stretch>
                  <a:fillRect/>
                </a:stretch>
              </p:blipFill>
              <p:spPr>
                <a:xfrm>
                  <a:off x="4199783" y="947721"/>
                  <a:ext cx="34416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1" name="Ink 20">
                  <a:extLst>
                    <a:ext uri="{FF2B5EF4-FFF2-40B4-BE49-F238E27FC236}">
                      <a16:creationId xmlns:a16="http://schemas.microsoft.com/office/drawing/2014/main" id="{078F91F2-0D94-0C25-6F07-EE0118C5F930}"/>
                    </a:ext>
                  </a:extLst>
                </p14:cNvPr>
                <p14:cNvContentPartPr/>
                <p14:nvPr/>
              </p14:nvContentPartPr>
              <p14:xfrm>
                <a:off x="4481303" y="1215201"/>
                <a:ext cx="436680" cy="88920"/>
              </p14:xfrm>
            </p:contentPart>
          </mc:Choice>
          <mc:Fallback>
            <p:pic>
              <p:nvPicPr>
                <p:cNvPr id="21" name="Ink 20">
                  <a:extLst>
                    <a:ext uri="{FF2B5EF4-FFF2-40B4-BE49-F238E27FC236}">
                      <a16:creationId xmlns:a16="http://schemas.microsoft.com/office/drawing/2014/main" id="{078F91F2-0D94-0C25-6F07-EE0118C5F930}"/>
                    </a:ext>
                  </a:extLst>
                </p:cNvPr>
                <p:cNvPicPr/>
                <p:nvPr/>
              </p:nvPicPr>
              <p:blipFill>
                <a:blip r:embed="rId241"/>
                <a:stretch>
                  <a:fillRect/>
                </a:stretch>
              </p:blipFill>
              <p:spPr>
                <a:xfrm>
                  <a:off x="4472663" y="1206201"/>
                  <a:ext cx="4543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3" name="Ink 22">
                  <a:extLst>
                    <a:ext uri="{FF2B5EF4-FFF2-40B4-BE49-F238E27FC236}">
                      <a16:creationId xmlns:a16="http://schemas.microsoft.com/office/drawing/2014/main" id="{C7E49D2C-0A2A-2338-E0EE-096CD57AB2EC}"/>
                    </a:ext>
                  </a:extLst>
                </p14:cNvPr>
                <p14:cNvContentPartPr/>
                <p14:nvPr/>
              </p14:nvContentPartPr>
              <p14:xfrm>
                <a:off x="5098343" y="810561"/>
                <a:ext cx="203400" cy="694080"/>
              </p14:xfrm>
            </p:contentPart>
          </mc:Choice>
          <mc:Fallback>
            <p:pic>
              <p:nvPicPr>
                <p:cNvPr id="23" name="Ink 22">
                  <a:extLst>
                    <a:ext uri="{FF2B5EF4-FFF2-40B4-BE49-F238E27FC236}">
                      <a16:creationId xmlns:a16="http://schemas.microsoft.com/office/drawing/2014/main" id="{C7E49D2C-0A2A-2338-E0EE-096CD57AB2EC}"/>
                    </a:ext>
                  </a:extLst>
                </p:cNvPr>
                <p:cNvPicPr/>
                <p:nvPr/>
              </p:nvPicPr>
              <p:blipFill>
                <a:blip r:embed="rId243"/>
                <a:stretch>
                  <a:fillRect/>
                </a:stretch>
              </p:blipFill>
              <p:spPr>
                <a:xfrm>
                  <a:off x="5089343" y="801921"/>
                  <a:ext cx="221040" cy="7117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4" name="Ink 23">
                  <a:extLst>
                    <a:ext uri="{FF2B5EF4-FFF2-40B4-BE49-F238E27FC236}">
                      <a16:creationId xmlns:a16="http://schemas.microsoft.com/office/drawing/2014/main" id="{7BDCC71C-72FA-46CD-4C08-4F7561F05712}"/>
                    </a:ext>
                  </a:extLst>
                </p14:cNvPr>
                <p14:cNvContentPartPr/>
                <p14:nvPr/>
              </p14:nvContentPartPr>
              <p14:xfrm>
                <a:off x="5089343" y="1152201"/>
                <a:ext cx="358200" cy="140760"/>
              </p14:xfrm>
            </p:contentPart>
          </mc:Choice>
          <mc:Fallback>
            <p:pic>
              <p:nvPicPr>
                <p:cNvPr id="24" name="Ink 23">
                  <a:extLst>
                    <a:ext uri="{FF2B5EF4-FFF2-40B4-BE49-F238E27FC236}">
                      <a16:creationId xmlns:a16="http://schemas.microsoft.com/office/drawing/2014/main" id="{7BDCC71C-72FA-46CD-4C08-4F7561F05712}"/>
                    </a:ext>
                  </a:extLst>
                </p:cNvPr>
                <p:cNvPicPr/>
                <p:nvPr/>
              </p:nvPicPr>
              <p:blipFill>
                <a:blip r:embed="rId245"/>
                <a:stretch>
                  <a:fillRect/>
                </a:stretch>
              </p:blipFill>
              <p:spPr>
                <a:xfrm>
                  <a:off x="5080703" y="1143201"/>
                  <a:ext cx="3758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5" name="Ink 24">
                  <a:extLst>
                    <a:ext uri="{FF2B5EF4-FFF2-40B4-BE49-F238E27FC236}">
                      <a16:creationId xmlns:a16="http://schemas.microsoft.com/office/drawing/2014/main" id="{EF794386-34BC-7FED-C0C1-30EB440C18C8}"/>
                    </a:ext>
                  </a:extLst>
                </p14:cNvPr>
                <p14:cNvContentPartPr/>
                <p14:nvPr/>
              </p14:nvContentPartPr>
              <p14:xfrm>
                <a:off x="5445743" y="1121601"/>
                <a:ext cx="176760" cy="142920"/>
              </p14:xfrm>
            </p:contentPart>
          </mc:Choice>
          <mc:Fallback>
            <p:pic>
              <p:nvPicPr>
                <p:cNvPr id="25" name="Ink 24">
                  <a:extLst>
                    <a:ext uri="{FF2B5EF4-FFF2-40B4-BE49-F238E27FC236}">
                      <a16:creationId xmlns:a16="http://schemas.microsoft.com/office/drawing/2014/main" id="{EF794386-34BC-7FED-C0C1-30EB440C18C8}"/>
                    </a:ext>
                  </a:extLst>
                </p:cNvPr>
                <p:cNvPicPr/>
                <p:nvPr/>
              </p:nvPicPr>
              <p:blipFill>
                <a:blip r:embed="rId247"/>
                <a:stretch>
                  <a:fillRect/>
                </a:stretch>
              </p:blipFill>
              <p:spPr>
                <a:xfrm>
                  <a:off x="5436743" y="1112601"/>
                  <a:ext cx="1944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7" name="Ink 26">
                  <a:extLst>
                    <a:ext uri="{FF2B5EF4-FFF2-40B4-BE49-F238E27FC236}">
                      <a16:creationId xmlns:a16="http://schemas.microsoft.com/office/drawing/2014/main" id="{01F7F3D5-C1FE-066E-C441-A498EFDFB3C1}"/>
                    </a:ext>
                  </a:extLst>
                </p14:cNvPr>
                <p14:cNvContentPartPr/>
                <p14:nvPr/>
              </p14:nvContentPartPr>
              <p14:xfrm>
                <a:off x="5626823" y="911721"/>
                <a:ext cx="273960" cy="345600"/>
              </p14:xfrm>
            </p:contentPart>
          </mc:Choice>
          <mc:Fallback>
            <p:pic>
              <p:nvPicPr>
                <p:cNvPr id="27" name="Ink 26">
                  <a:extLst>
                    <a:ext uri="{FF2B5EF4-FFF2-40B4-BE49-F238E27FC236}">
                      <a16:creationId xmlns:a16="http://schemas.microsoft.com/office/drawing/2014/main" id="{01F7F3D5-C1FE-066E-C441-A498EFDFB3C1}"/>
                    </a:ext>
                  </a:extLst>
                </p:cNvPr>
                <p:cNvPicPr/>
                <p:nvPr/>
              </p:nvPicPr>
              <p:blipFill>
                <a:blip r:embed="rId249"/>
                <a:stretch>
                  <a:fillRect/>
                </a:stretch>
              </p:blipFill>
              <p:spPr>
                <a:xfrm>
                  <a:off x="5618183" y="902721"/>
                  <a:ext cx="29160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8" name="Ink 27">
                  <a:extLst>
                    <a:ext uri="{FF2B5EF4-FFF2-40B4-BE49-F238E27FC236}">
                      <a16:creationId xmlns:a16="http://schemas.microsoft.com/office/drawing/2014/main" id="{D349CBD5-8325-19D0-B27A-2DA0D26AD5FC}"/>
                    </a:ext>
                  </a:extLst>
                </p14:cNvPr>
                <p14:cNvContentPartPr/>
                <p14:nvPr/>
              </p14:nvContentPartPr>
              <p14:xfrm>
                <a:off x="5823023" y="1012881"/>
                <a:ext cx="402840" cy="202680"/>
              </p14:xfrm>
            </p:contentPart>
          </mc:Choice>
          <mc:Fallback>
            <p:pic>
              <p:nvPicPr>
                <p:cNvPr id="28" name="Ink 27">
                  <a:extLst>
                    <a:ext uri="{FF2B5EF4-FFF2-40B4-BE49-F238E27FC236}">
                      <a16:creationId xmlns:a16="http://schemas.microsoft.com/office/drawing/2014/main" id="{D349CBD5-8325-19D0-B27A-2DA0D26AD5FC}"/>
                    </a:ext>
                  </a:extLst>
                </p:cNvPr>
                <p:cNvPicPr/>
                <p:nvPr/>
              </p:nvPicPr>
              <p:blipFill>
                <a:blip r:embed="rId251"/>
                <a:stretch>
                  <a:fillRect/>
                </a:stretch>
              </p:blipFill>
              <p:spPr>
                <a:xfrm>
                  <a:off x="5814023" y="1004241"/>
                  <a:ext cx="4204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0" name="Ink 29">
                  <a:extLst>
                    <a:ext uri="{FF2B5EF4-FFF2-40B4-BE49-F238E27FC236}">
                      <a16:creationId xmlns:a16="http://schemas.microsoft.com/office/drawing/2014/main" id="{2BD91CCC-17B2-77B6-ACB1-F73D4F49D5C1}"/>
                    </a:ext>
                  </a:extLst>
                </p14:cNvPr>
                <p14:cNvContentPartPr/>
                <p14:nvPr/>
              </p14:nvContentPartPr>
              <p14:xfrm>
                <a:off x="2135903" y="1045641"/>
                <a:ext cx="32400" cy="235440"/>
              </p14:xfrm>
            </p:contentPart>
          </mc:Choice>
          <mc:Fallback>
            <p:pic>
              <p:nvPicPr>
                <p:cNvPr id="30" name="Ink 29">
                  <a:extLst>
                    <a:ext uri="{FF2B5EF4-FFF2-40B4-BE49-F238E27FC236}">
                      <a16:creationId xmlns:a16="http://schemas.microsoft.com/office/drawing/2014/main" id="{2BD91CCC-17B2-77B6-ACB1-F73D4F49D5C1}"/>
                    </a:ext>
                  </a:extLst>
                </p:cNvPr>
                <p:cNvPicPr/>
                <p:nvPr/>
              </p:nvPicPr>
              <p:blipFill>
                <a:blip r:embed="rId253"/>
                <a:stretch>
                  <a:fillRect/>
                </a:stretch>
              </p:blipFill>
              <p:spPr>
                <a:xfrm>
                  <a:off x="2126903" y="1037001"/>
                  <a:ext cx="500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31" name="Ink 30">
                  <a:extLst>
                    <a:ext uri="{FF2B5EF4-FFF2-40B4-BE49-F238E27FC236}">
                      <a16:creationId xmlns:a16="http://schemas.microsoft.com/office/drawing/2014/main" id="{3D69FC14-622D-5B8B-A64D-9172CD00822D}"/>
                    </a:ext>
                  </a:extLst>
                </p14:cNvPr>
                <p14:cNvContentPartPr/>
                <p14:nvPr/>
              </p14:nvContentPartPr>
              <p14:xfrm>
                <a:off x="2065703" y="1212681"/>
                <a:ext cx="153720" cy="64440"/>
              </p14:xfrm>
            </p:contentPart>
          </mc:Choice>
          <mc:Fallback>
            <p:pic>
              <p:nvPicPr>
                <p:cNvPr id="31" name="Ink 30">
                  <a:extLst>
                    <a:ext uri="{FF2B5EF4-FFF2-40B4-BE49-F238E27FC236}">
                      <a16:creationId xmlns:a16="http://schemas.microsoft.com/office/drawing/2014/main" id="{3D69FC14-622D-5B8B-A64D-9172CD00822D}"/>
                    </a:ext>
                  </a:extLst>
                </p:cNvPr>
                <p:cNvPicPr/>
                <p:nvPr/>
              </p:nvPicPr>
              <p:blipFill>
                <a:blip r:embed="rId255"/>
                <a:stretch>
                  <a:fillRect/>
                </a:stretch>
              </p:blipFill>
              <p:spPr>
                <a:xfrm>
                  <a:off x="2057063" y="1203681"/>
                  <a:ext cx="1713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32" name="Ink 31">
                  <a:extLst>
                    <a:ext uri="{FF2B5EF4-FFF2-40B4-BE49-F238E27FC236}">
                      <a16:creationId xmlns:a16="http://schemas.microsoft.com/office/drawing/2014/main" id="{C7EAF0D1-7604-9432-CE4A-525211311E35}"/>
                    </a:ext>
                  </a:extLst>
                </p14:cNvPr>
                <p14:cNvContentPartPr/>
                <p14:nvPr/>
              </p14:nvContentPartPr>
              <p14:xfrm>
                <a:off x="2231303" y="843156"/>
                <a:ext cx="73440" cy="266760"/>
              </p14:xfrm>
            </p:contentPart>
          </mc:Choice>
          <mc:Fallback>
            <p:pic>
              <p:nvPicPr>
                <p:cNvPr id="32" name="Ink 31">
                  <a:extLst>
                    <a:ext uri="{FF2B5EF4-FFF2-40B4-BE49-F238E27FC236}">
                      <a16:creationId xmlns:a16="http://schemas.microsoft.com/office/drawing/2014/main" id="{C7EAF0D1-7604-9432-CE4A-525211311E35}"/>
                    </a:ext>
                  </a:extLst>
                </p:cNvPr>
                <p:cNvPicPr/>
                <p:nvPr/>
              </p:nvPicPr>
              <p:blipFill>
                <a:blip r:embed="rId257"/>
                <a:stretch>
                  <a:fillRect/>
                </a:stretch>
              </p:blipFill>
              <p:spPr>
                <a:xfrm>
                  <a:off x="2222303" y="834156"/>
                  <a:ext cx="910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34" name="Ink 33">
                  <a:extLst>
                    <a:ext uri="{FF2B5EF4-FFF2-40B4-BE49-F238E27FC236}">
                      <a16:creationId xmlns:a16="http://schemas.microsoft.com/office/drawing/2014/main" id="{1C9D2EB2-0D9F-F766-CACA-B73331F9983B}"/>
                    </a:ext>
                  </a:extLst>
                </p14:cNvPr>
                <p14:cNvContentPartPr/>
                <p14:nvPr/>
              </p14:nvContentPartPr>
              <p14:xfrm>
                <a:off x="1973183" y="1013601"/>
                <a:ext cx="35280" cy="23400"/>
              </p14:xfrm>
            </p:contentPart>
          </mc:Choice>
          <mc:Fallback>
            <p:pic>
              <p:nvPicPr>
                <p:cNvPr id="34" name="Ink 33">
                  <a:extLst>
                    <a:ext uri="{FF2B5EF4-FFF2-40B4-BE49-F238E27FC236}">
                      <a16:creationId xmlns:a16="http://schemas.microsoft.com/office/drawing/2014/main" id="{1C9D2EB2-0D9F-F766-CACA-B73331F9983B}"/>
                    </a:ext>
                  </a:extLst>
                </p:cNvPr>
                <p:cNvPicPr/>
                <p:nvPr/>
              </p:nvPicPr>
              <p:blipFill>
                <a:blip r:embed="rId259"/>
                <a:stretch>
                  <a:fillRect/>
                </a:stretch>
              </p:blipFill>
              <p:spPr>
                <a:xfrm>
                  <a:off x="1964183" y="1004961"/>
                  <a:ext cx="529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35" name="Ink 34">
                  <a:extLst>
                    <a:ext uri="{FF2B5EF4-FFF2-40B4-BE49-F238E27FC236}">
                      <a16:creationId xmlns:a16="http://schemas.microsoft.com/office/drawing/2014/main" id="{D81EF36A-ECD5-FA25-1A4F-3B75148CF68E}"/>
                    </a:ext>
                  </a:extLst>
                </p14:cNvPr>
                <p14:cNvContentPartPr/>
                <p14:nvPr/>
              </p14:nvContentPartPr>
              <p14:xfrm>
                <a:off x="2209703" y="963561"/>
                <a:ext cx="86400" cy="12600"/>
              </p14:xfrm>
            </p:contentPart>
          </mc:Choice>
          <mc:Fallback>
            <p:pic>
              <p:nvPicPr>
                <p:cNvPr id="35" name="Ink 34">
                  <a:extLst>
                    <a:ext uri="{FF2B5EF4-FFF2-40B4-BE49-F238E27FC236}">
                      <a16:creationId xmlns:a16="http://schemas.microsoft.com/office/drawing/2014/main" id="{D81EF36A-ECD5-FA25-1A4F-3B75148CF68E}"/>
                    </a:ext>
                  </a:extLst>
                </p:cNvPr>
                <p:cNvPicPr/>
                <p:nvPr/>
              </p:nvPicPr>
              <p:blipFill>
                <a:blip r:embed="rId261"/>
                <a:stretch>
                  <a:fillRect/>
                </a:stretch>
              </p:blipFill>
              <p:spPr>
                <a:xfrm>
                  <a:off x="2200703" y="954921"/>
                  <a:ext cx="1040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36" name="Ink 35">
                  <a:extLst>
                    <a:ext uri="{FF2B5EF4-FFF2-40B4-BE49-F238E27FC236}">
                      <a16:creationId xmlns:a16="http://schemas.microsoft.com/office/drawing/2014/main" id="{2788040C-191A-AD3E-E161-22C5A1ED1FF2}"/>
                    </a:ext>
                  </a:extLst>
                </p14:cNvPr>
                <p14:cNvContentPartPr/>
                <p14:nvPr/>
              </p14:nvContentPartPr>
              <p14:xfrm>
                <a:off x="2381423" y="940521"/>
                <a:ext cx="9720" cy="95040"/>
              </p14:xfrm>
            </p:contentPart>
          </mc:Choice>
          <mc:Fallback>
            <p:pic>
              <p:nvPicPr>
                <p:cNvPr id="36" name="Ink 35">
                  <a:extLst>
                    <a:ext uri="{FF2B5EF4-FFF2-40B4-BE49-F238E27FC236}">
                      <a16:creationId xmlns:a16="http://schemas.microsoft.com/office/drawing/2014/main" id="{2788040C-191A-AD3E-E161-22C5A1ED1FF2}"/>
                    </a:ext>
                  </a:extLst>
                </p:cNvPr>
                <p:cNvPicPr/>
                <p:nvPr/>
              </p:nvPicPr>
              <p:blipFill>
                <a:blip r:embed="rId263"/>
                <a:stretch>
                  <a:fillRect/>
                </a:stretch>
              </p:blipFill>
              <p:spPr>
                <a:xfrm>
                  <a:off x="2372783" y="931521"/>
                  <a:ext cx="273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7" name="Ink 36">
                  <a:extLst>
                    <a:ext uri="{FF2B5EF4-FFF2-40B4-BE49-F238E27FC236}">
                      <a16:creationId xmlns:a16="http://schemas.microsoft.com/office/drawing/2014/main" id="{EE04865B-3227-F92F-2711-BD88D341DE22}"/>
                    </a:ext>
                  </a:extLst>
                </p14:cNvPr>
                <p14:cNvContentPartPr/>
                <p14:nvPr/>
              </p14:nvContentPartPr>
              <p14:xfrm>
                <a:off x="3287543" y="918921"/>
                <a:ext cx="46080" cy="221760"/>
              </p14:xfrm>
            </p:contentPart>
          </mc:Choice>
          <mc:Fallback>
            <p:pic>
              <p:nvPicPr>
                <p:cNvPr id="37" name="Ink 36">
                  <a:extLst>
                    <a:ext uri="{FF2B5EF4-FFF2-40B4-BE49-F238E27FC236}">
                      <a16:creationId xmlns:a16="http://schemas.microsoft.com/office/drawing/2014/main" id="{EE04865B-3227-F92F-2711-BD88D341DE22}"/>
                    </a:ext>
                  </a:extLst>
                </p:cNvPr>
                <p:cNvPicPr/>
                <p:nvPr/>
              </p:nvPicPr>
              <p:blipFill>
                <a:blip r:embed="rId265"/>
                <a:stretch>
                  <a:fillRect/>
                </a:stretch>
              </p:blipFill>
              <p:spPr>
                <a:xfrm>
                  <a:off x="3278903" y="910281"/>
                  <a:ext cx="637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38" name="Ink 37">
                  <a:extLst>
                    <a:ext uri="{FF2B5EF4-FFF2-40B4-BE49-F238E27FC236}">
                      <a16:creationId xmlns:a16="http://schemas.microsoft.com/office/drawing/2014/main" id="{03B51564-E709-9E71-8CFF-CAE6B6E9E425}"/>
                    </a:ext>
                  </a:extLst>
                </p14:cNvPr>
                <p14:cNvContentPartPr/>
                <p14:nvPr/>
              </p14:nvContentPartPr>
              <p14:xfrm>
                <a:off x="3294383" y="1085241"/>
                <a:ext cx="156600" cy="69480"/>
              </p14:xfrm>
            </p:contentPart>
          </mc:Choice>
          <mc:Fallback>
            <p:pic>
              <p:nvPicPr>
                <p:cNvPr id="38" name="Ink 37">
                  <a:extLst>
                    <a:ext uri="{FF2B5EF4-FFF2-40B4-BE49-F238E27FC236}">
                      <a16:creationId xmlns:a16="http://schemas.microsoft.com/office/drawing/2014/main" id="{03B51564-E709-9E71-8CFF-CAE6B6E9E425}"/>
                    </a:ext>
                  </a:extLst>
                </p:cNvPr>
                <p:cNvPicPr/>
                <p:nvPr/>
              </p:nvPicPr>
              <p:blipFill>
                <a:blip r:embed="rId267"/>
                <a:stretch>
                  <a:fillRect/>
                </a:stretch>
              </p:blipFill>
              <p:spPr>
                <a:xfrm>
                  <a:off x="3285743" y="1076601"/>
                  <a:ext cx="174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9" name="Ink 38">
                  <a:extLst>
                    <a:ext uri="{FF2B5EF4-FFF2-40B4-BE49-F238E27FC236}">
                      <a16:creationId xmlns:a16="http://schemas.microsoft.com/office/drawing/2014/main" id="{2C7C36A4-34C9-82CB-D319-B795F14FCC64}"/>
                    </a:ext>
                  </a:extLst>
                </p14:cNvPr>
                <p14:cNvContentPartPr/>
                <p14:nvPr/>
              </p14:nvContentPartPr>
              <p14:xfrm>
                <a:off x="3336863" y="611481"/>
                <a:ext cx="234000" cy="319320"/>
              </p14:xfrm>
            </p:contentPart>
          </mc:Choice>
          <mc:Fallback>
            <p:pic>
              <p:nvPicPr>
                <p:cNvPr id="39" name="Ink 38">
                  <a:extLst>
                    <a:ext uri="{FF2B5EF4-FFF2-40B4-BE49-F238E27FC236}">
                      <a16:creationId xmlns:a16="http://schemas.microsoft.com/office/drawing/2014/main" id="{2C7C36A4-34C9-82CB-D319-B795F14FCC64}"/>
                    </a:ext>
                  </a:extLst>
                </p:cNvPr>
                <p:cNvPicPr/>
                <p:nvPr/>
              </p:nvPicPr>
              <p:blipFill>
                <a:blip r:embed="rId269"/>
                <a:stretch>
                  <a:fillRect/>
                </a:stretch>
              </p:blipFill>
              <p:spPr>
                <a:xfrm>
                  <a:off x="3327863" y="602481"/>
                  <a:ext cx="25164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0" name="Ink 39">
                  <a:extLst>
                    <a:ext uri="{FF2B5EF4-FFF2-40B4-BE49-F238E27FC236}">
                      <a16:creationId xmlns:a16="http://schemas.microsoft.com/office/drawing/2014/main" id="{77C8CCD0-501D-C23D-F155-69C4338EE7FC}"/>
                    </a:ext>
                  </a:extLst>
                </p14:cNvPr>
                <p14:cNvContentPartPr/>
                <p14:nvPr/>
              </p14:nvContentPartPr>
              <p14:xfrm>
                <a:off x="3454583" y="702201"/>
                <a:ext cx="194400" cy="206640"/>
              </p14:xfrm>
            </p:contentPart>
          </mc:Choice>
          <mc:Fallback>
            <p:pic>
              <p:nvPicPr>
                <p:cNvPr id="40" name="Ink 39">
                  <a:extLst>
                    <a:ext uri="{FF2B5EF4-FFF2-40B4-BE49-F238E27FC236}">
                      <a16:creationId xmlns:a16="http://schemas.microsoft.com/office/drawing/2014/main" id="{77C8CCD0-501D-C23D-F155-69C4338EE7FC}"/>
                    </a:ext>
                  </a:extLst>
                </p:cNvPr>
                <p:cNvPicPr/>
                <p:nvPr/>
              </p:nvPicPr>
              <p:blipFill>
                <a:blip r:embed="rId271"/>
                <a:stretch>
                  <a:fillRect/>
                </a:stretch>
              </p:blipFill>
              <p:spPr>
                <a:xfrm>
                  <a:off x="3445943" y="693201"/>
                  <a:ext cx="2120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3" name="Ink 42">
                  <a:extLst>
                    <a:ext uri="{FF2B5EF4-FFF2-40B4-BE49-F238E27FC236}">
                      <a16:creationId xmlns:a16="http://schemas.microsoft.com/office/drawing/2014/main" id="{F2C110DE-5EE1-ED80-841D-BF451974402E}"/>
                    </a:ext>
                  </a:extLst>
                </p14:cNvPr>
                <p14:cNvContentPartPr/>
                <p14:nvPr/>
              </p14:nvContentPartPr>
              <p14:xfrm>
                <a:off x="1987943" y="733881"/>
                <a:ext cx="582480" cy="405000"/>
              </p14:xfrm>
            </p:contentPart>
          </mc:Choice>
          <mc:Fallback>
            <p:pic>
              <p:nvPicPr>
                <p:cNvPr id="43" name="Ink 42">
                  <a:extLst>
                    <a:ext uri="{FF2B5EF4-FFF2-40B4-BE49-F238E27FC236}">
                      <a16:creationId xmlns:a16="http://schemas.microsoft.com/office/drawing/2014/main" id="{F2C110DE-5EE1-ED80-841D-BF451974402E}"/>
                    </a:ext>
                  </a:extLst>
                </p:cNvPr>
                <p:cNvPicPr/>
                <p:nvPr/>
              </p:nvPicPr>
              <p:blipFill>
                <a:blip r:embed="rId273"/>
                <a:stretch>
                  <a:fillRect/>
                </a:stretch>
              </p:blipFill>
              <p:spPr>
                <a:xfrm>
                  <a:off x="1979303" y="724881"/>
                  <a:ext cx="60012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2" name="Ink 171">
                  <a:extLst>
                    <a:ext uri="{FF2B5EF4-FFF2-40B4-BE49-F238E27FC236}">
                      <a16:creationId xmlns:a16="http://schemas.microsoft.com/office/drawing/2014/main" id="{FC621A36-4AC8-C2F7-788A-5056F8B95011}"/>
                    </a:ext>
                  </a:extLst>
                </p14:cNvPr>
                <p14:cNvContentPartPr/>
                <p14:nvPr/>
              </p14:nvContentPartPr>
              <p14:xfrm>
                <a:off x="6574343" y="723441"/>
                <a:ext cx="568800" cy="1888920"/>
              </p14:xfrm>
            </p:contentPart>
          </mc:Choice>
          <mc:Fallback>
            <p:pic>
              <p:nvPicPr>
                <p:cNvPr id="172" name="Ink 171">
                  <a:extLst>
                    <a:ext uri="{FF2B5EF4-FFF2-40B4-BE49-F238E27FC236}">
                      <a16:creationId xmlns:a16="http://schemas.microsoft.com/office/drawing/2014/main" id="{FC621A36-4AC8-C2F7-788A-5056F8B95011}"/>
                    </a:ext>
                  </a:extLst>
                </p:cNvPr>
                <p:cNvPicPr/>
                <p:nvPr/>
              </p:nvPicPr>
              <p:blipFill>
                <a:blip r:embed="rId275"/>
                <a:stretch>
                  <a:fillRect/>
                </a:stretch>
              </p:blipFill>
              <p:spPr>
                <a:xfrm>
                  <a:off x="6556343" y="705801"/>
                  <a:ext cx="604440" cy="1924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3" name="Ink 172">
                  <a:extLst>
                    <a:ext uri="{FF2B5EF4-FFF2-40B4-BE49-F238E27FC236}">
                      <a16:creationId xmlns:a16="http://schemas.microsoft.com/office/drawing/2014/main" id="{6FA3F32F-13F3-8345-DF36-0C773E0CA10E}"/>
                    </a:ext>
                  </a:extLst>
                </p14:cNvPr>
                <p14:cNvContentPartPr/>
                <p14:nvPr/>
              </p14:nvContentPartPr>
              <p14:xfrm>
                <a:off x="2279903" y="1425801"/>
                <a:ext cx="138600" cy="21240"/>
              </p14:xfrm>
            </p:contentPart>
          </mc:Choice>
          <mc:Fallback>
            <p:pic>
              <p:nvPicPr>
                <p:cNvPr id="173" name="Ink 172">
                  <a:extLst>
                    <a:ext uri="{FF2B5EF4-FFF2-40B4-BE49-F238E27FC236}">
                      <a16:creationId xmlns:a16="http://schemas.microsoft.com/office/drawing/2014/main" id="{6FA3F32F-13F3-8345-DF36-0C773E0CA10E}"/>
                    </a:ext>
                  </a:extLst>
                </p:cNvPr>
                <p:cNvPicPr/>
                <p:nvPr/>
              </p:nvPicPr>
              <p:blipFill>
                <a:blip r:embed="rId277"/>
                <a:stretch>
                  <a:fillRect/>
                </a:stretch>
              </p:blipFill>
              <p:spPr>
                <a:xfrm>
                  <a:off x="2262263" y="1407801"/>
                  <a:ext cx="1742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4" name="Ink 173">
                  <a:extLst>
                    <a:ext uri="{FF2B5EF4-FFF2-40B4-BE49-F238E27FC236}">
                      <a16:creationId xmlns:a16="http://schemas.microsoft.com/office/drawing/2014/main" id="{3769DB6C-2614-210D-6F86-273B45BCFF76}"/>
                    </a:ext>
                  </a:extLst>
                </p14:cNvPr>
                <p14:cNvContentPartPr/>
                <p14:nvPr/>
              </p14:nvContentPartPr>
              <p14:xfrm>
                <a:off x="3582383" y="1423281"/>
                <a:ext cx="294480" cy="18000"/>
              </p14:xfrm>
            </p:contentPart>
          </mc:Choice>
          <mc:Fallback>
            <p:pic>
              <p:nvPicPr>
                <p:cNvPr id="174" name="Ink 173">
                  <a:extLst>
                    <a:ext uri="{FF2B5EF4-FFF2-40B4-BE49-F238E27FC236}">
                      <a16:creationId xmlns:a16="http://schemas.microsoft.com/office/drawing/2014/main" id="{3769DB6C-2614-210D-6F86-273B45BCFF76}"/>
                    </a:ext>
                  </a:extLst>
                </p:cNvPr>
                <p:cNvPicPr/>
                <p:nvPr/>
              </p:nvPicPr>
              <p:blipFill>
                <a:blip r:embed="rId279"/>
                <a:stretch>
                  <a:fillRect/>
                </a:stretch>
              </p:blipFill>
              <p:spPr>
                <a:xfrm>
                  <a:off x="3564383" y="1405641"/>
                  <a:ext cx="3301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6" name="Ink 175">
                  <a:extLst>
                    <a:ext uri="{FF2B5EF4-FFF2-40B4-BE49-F238E27FC236}">
                      <a16:creationId xmlns:a16="http://schemas.microsoft.com/office/drawing/2014/main" id="{B3A911F4-DD30-7DF5-7701-A1038276FD96}"/>
                    </a:ext>
                  </a:extLst>
                </p14:cNvPr>
                <p14:cNvContentPartPr/>
                <p14:nvPr/>
              </p14:nvContentPartPr>
              <p14:xfrm>
                <a:off x="4727903" y="525801"/>
                <a:ext cx="1698120" cy="1189080"/>
              </p14:xfrm>
            </p:contentPart>
          </mc:Choice>
          <mc:Fallback>
            <p:pic>
              <p:nvPicPr>
                <p:cNvPr id="176" name="Ink 175">
                  <a:extLst>
                    <a:ext uri="{FF2B5EF4-FFF2-40B4-BE49-F238E27FC236}">
                      <a16:creationId xmlns:a16="http://schemas.microsoft.com/office/drawing/2014/main" id="{B3A911F4-DD30-7DF5-7701-A1038276FD96}"/>
                    </a:ext>
                  </a:extLst>
                </p:cNvPr>
                <p:cNvPicPr/>
                <p:nvPr/>
              </p:nvPicPr>
              <p:blipFill>
                <a:blip r:embed="rId281"/>
                <a:stretch>
                  <a:fillRect/>
                </a:stretch>
              </p:blipFill>
              <p:spPr>
                <a:xfrm>
                  <a:off x="4709903" y="507801"/>
                  <a:ext cx="1733760" cy="12247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0" name="Ink 179">
                  <a:extLst>
                    <a:ext uri="{FF2B5EF4-FFF2-40B4-BE49-F238E27FC236}">
                      <a16:creationId xmlns:a16="http://schemas.microsoft.com/office/drawing/2014/main" id="{D4200D7E-B397-448E-7C55-7077423FC422}"/>
                    </a:ext>
                  </a:extLst>
                </p14:cNvPr>
                <p14:cNvContentPartPr/>
                <p14:nvPr/>
              </p14:nvContentPartPr>
              <p14:xfrm>
                <a:off x="7673783" y="1866081"/>
                <a:ext cx="655200" cy="1311480"/>
              </p14:xfrm>
            </p:contentPart>
          </mc:Choice>
          <mc:Fallback>
            <p:pic>
              <p:nvPicPr>
                <p:cNvPr id="180" name="Ink 179">
                  <a:extLst>
                    <a:ext uri="{FF2B5EF4-FFF2-40B4-BE49-F238E27FC236}">
                      <a16:creationId xmlns:a16="http://schemas.microsoft.com/office/drawing/2014/main" id="{D4200D7E-B397-448E-7C55-7077423FC422}"/>
                    </a:ext>
                  </a:extLst>
                </p:cNvPr>
                <p:cNvPicPr/>
                <p:nvPr/>
              </p:nvPicPr>
              <p:blipFill>
                <a:blip r:embed="rId283"/>
                <a:stretch>
                  <a:fillRect/>
                </a:stretch>
              </p:blipFill>
              <p:spPr>
                <a:xfrm>
                  <a:off x="7664783" y="1857081"/>
                  <a:ext cx="672840" cy="13291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1" name="Ink 180">
                  <a:extLst>
                    <a:ext uri="{FF2B5EF4-FFF2-40B4-BE49-F238E27FC236}">
                      <a16:creationId xmlns:a16="http://schemas.microsoft.com/office/drawing/2014/main" id="{CE709B6B-3354-81AC-ADE4-B1839561CB1C}"/>
                    </a:ext>
                  </a:extLst>
                </p14:cNvPr>
                <p14:cNvContentPartPr/>
                <p14:nvPr/>
              </p14:nvContentPartPr>
              <p14:xfrm>
                <a:off x="8049623" y="3055521"/>
                <a:ext cx="208080" cy="249120"/>
              </p14:xfrm>
            </p:contentPart>
          </mc:Choice>
          <mc:Fallback>
            <p:pic>
              <p:nvPicPr>
                <p:cNvPr id="181" name="Ink 180">
                  <a:extLst>
                    <a:ext uri="{FF2B5EF4-FFF2-40B4-BE49-F238E27FC236}">
                      <a16:creationId xmlns:a16="http://schemas.microsoft.com/office/drawing/2014/main" id="{CE709B6B-3354-81AC-ADE4-B1839561CB1C}"/>
                    </a:ext>
                  </a:extLst>
                </p:cNvPr>
                <p:cNvPicPr/>
                <p:nvPr/>
              </p:nvPicPr>
              <p:blipFill>
                <a:blip r:embed="rId285"/>
                <a:stretch>
                  <a:fillRect/>
                </a:stretch>
              </p:blipFill>
              <p:spPr>
                <a:xfrm>
                  <a:off x="8040983" y="3046521"/>
                  <a:ext cx="2257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3" name="Ink 182">
                  <a:extLst>
                    <a:ext uri="{FF2B5EF4-FFF2-40B4-BE49-F238E27FC236}">
                      <a16:creationId xmlns:a16="http://schemas.microsoft.com/office/drawing/2014/main" id="{464C7C5E-014F-444C-14DC-E67C328C6764}"/>
                    </a:ext>
                  </a:extLst>
                </p14:cNvPr>
                <p14:cNvContentPartPr/>
                <p14:nvPr/>
              </p14:nvContentPartPr>
              <p14:xfrm>
                <a:off x="1215023" y="3153801"/>
                <a:ext cx="17640" cy="569160"/>
              </p14:xfrm>
            </p:contentPart>
          </mc:Choice>
          <mc:Fallback>
            <p:pic>
              <p:nvPicPr>
                <p:cNvPr id="183" name="Ink 182">
                  <a:extLst>
                    <a:ext uri="{FF2B5EF4-FFF2-40B4-BE49-F238E27FC236}">
                      <a16:creationId xmlns:a16="http://schemas.microsoft.com/office/drawing/2014/main" id="{464C7C5E-014F-444C-14DC-E67C328C6764}"/>
                    </a:ext>
                  </a:extLst>
                </p:cNvPr>
                <p:cNvPicPr/>
                <p:nvPr/>
              </p:nvPicPr>
              <p:blipFill>
                <a:blip r:embed="rId287"/>
                <a:stretch>
                  <a:fillRect/>
                </a:stretch>
              </p:blipFill>
              <p:spPr>
                <a:xfrm>
                  <a:off x="1206383" y="3145161"/>
                  <a:ext cx="35280" cy="5868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4" name="Ink 183">
                  <a:extLst>
                    <a:ext uri="{FF2B5EF4-FFF2-40B4-BE49-F238E27FC236}">
                      <a16:creationId xmlns:a16="http://schemas.microsoft.com/office/drawing/2014/main" id="{D2E08E10-1716-008B-5513-A0D9830E40A2}"/>
                    </a:ext>
                  </a:extLst>
                </p14:cNvPr>
                <p14:cNvContentPartPr/>
                <p14:nvPr/>
              </p14:nvContentPartPr>
              <p14:xfrm>
                <a:off x="1215383" y="3077481"/>
                <a:ext cx="3427920" cy="687240"/>
              </p14:xfrm>
            </p:contentPart>
          </mc:Choice>
          <mc:Fallback>
            <p:pic>
              <p:nvPicPr>
                <p:cNvPr id="184" name="Ink 183">
                  <a:extLst>
                    <a:ext uri="{FF2B5EF4-FFF2-40B4-BE49-F238E27FC236}">
                      <a16:creationId xmlns:a16="http://schemas.microsoft.com/office/drawing/2014/main" id="{D2E08E10-1716-008B-5513-A0D9830E40A2}"/>
                    </a:ext>
                  </a:extLst>
                </p:cNvPr>
                <p:cNvPicPr/>
                <p:nvPr/>
              </p:nvPicPr>
              <p:blipFill>
                <a:blip r:embed="rId289"/>
                <a:stretch>
                  <a:fillRect/>
                </a:stretch>
              </p:blipFill>
              <p:spPr>
                <a:xfrm>
                  <a:off x="1206383" y="3068841"/>
                  <a:ext cx="3445560" cy="7048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5" name="Ink 184">
                  <a:extLst>
                    <a:ext uri="{FF2B5EF4-FFF2-40B4-BE49-F238E27FC236}">
                      <a16:creationId xmlns:a16="http://schemas.microsoft.com/office/drawing/2014/main" id="{32737037-2A9F-E27C-04A7-8A9EE361601D}"/>
                    </a:ext>
                  </a:extLst>
                </p14:cNvPr>
                <p14:cNvContentPartPr/>
                <p14:nvPr/>
              </p14:nvContentPartPr>
              <p14:xfrm>
                <a:off x="4664543" y="2763201"/>
                <a:ext cx="3521880" cy="997560"/>
              </p14:xfrm>
            </p:contentPart>
          </mc:Choice>
          <mc:Fallback>
            <p:pic>
              <p:nvPicPr>
                <p:cNvPr id="185" name="Ink 184">
                  <a:extLst>
                    <a:ext uri="{FF2B5EF4-FFF2-40B4-BE49-F238E27FC236}">
                      <a16:creationId xmlns:a16="http://schemas.microsoft.com/office/drawing/2014/main" id="{32737037-2A9F-E27C-04A7-8A9EE361601D}"/>
                    </a:ext>
                  </a:extLst>
                </p:cNvPr>
                <p:cNvPicPr/>
                <p:nvPr/>
              </p:nvPicPr>
              <p:blipFill>
                <a:blip r:embed="rId291"/>
                <a:stretch>
                  <a:fillRect/>
                </a:stretch>
              </p:blipFill>
              <p:spPr>
                <a:xfrm>
                  <a:off x="4655543" y="2754201"/>
                  <a:ext cx="3539520" cy="10152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6" name="Ink 185">
                  <a:extLst>
                    <a:ext uri="{FF2B5EF4-FFF2-40B4-BE49-F238E27FC236}">
                      <a16:creationId xmlns:a16="http://schemas.microsoft.com/office/drawing/2014/main" id="{F6AD6EB9-887A-8AC4-357D-E3CE5BE46EFC}"/>
                    </a:ext>
                  </a:extLst>
                </p14:cNvPr>
                <p14:cNvContentPartPr/>
                <p14:nvPr/>
              </p14:nvContentPartPr>
              <p14:xfrm>
                <a:off x="8188583" y="2600841"/>
                <a:ext cx="2681640" cy="994320"/>
              </p14:xfrm>
            </p:contentPart>
          </mc:Choice>
          <mc:Fallback>
            <p:pic>
              <p:nvPicPr>
                <p:cNvPr id="186" name="Ink 185">
                  <a:extLst>
                    <a:ext uri="{FF2B5EF4-FFF2-40B4-BE49-F238E27FC236}">
                      <a16:creationId xmlns:a16="http://schemas.microsoft.com/office/drawing/2014/main" id="{F6AD6EB9-887A-8AC4-357D-E3CE5BE46EFC}"/>
                    </a:ext>
                  </a:extLst>
                </p:cNvPr>
                <p:cNvPicPr/>
                <p:nvPr/>
              </p:nvPicPr>
              <p:blipFill>
                <a:blip r:embed="rId293"/>
                <a:stretch>
                  <a:fillRect/>
                </a:stretch>
              </p:blipFill>
              <p:spPr>
                <a:xfrm>
                  <a:off x="8179583" y="2592201"/>
                  <a:ext cx="2699280" cy="1011960"/>
                </a:xfrm>
                <a:prstGeom prst="rect">
                  <a:avLst/>
                </a:prstGeom>
              </p:spPr>
            </p:pic>
          </mc:Fallback>
        </mc:AlternateContent>
      </p:grpSp>
    </p:spTree>
    <p:extLst>
      <p:ext uri="{BB962C8B-B14F-4D97-AF65-F5344CB8AC3E}">
        <p14:creationId xmlns:p14="http://schemas.microsoft.com/office/powerpoint/2010/main" val="3425187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7F6C0-BA02-CA66-B9EA-360EBB7799AA}"/>
              </a:ext>
            </a:extLst>
          </p:cNvPr>
          <p:cNvPicPr>
            <a:picLocks noChangeAspect="1"/>
          </p:cNvPicPr>
          <p:nvPr/>
        </p:nvPicPr>
        <p:blipFill>
          <a:blip r:embed="rId2"/>
          <a:stretch>
            <a:fillRect/>
          </a:stretch>
        </p:blipFill>
        <p:spPr>
          <a:xfrm>
            <a:off x="826817" y="815840"/>
            <a:ext cx="10535191" cy="5226319"/>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104F52C-492A-F95C-68E4-3284144C8808}"/>
                  </a:ext>
                </a:extLst>
              </p14:cNvPr>
              <p14:cNvContentPartPr/>
              <p14:nvPr/>
            </p14:nvContentPartPr>
            <p14:xfrm>
              <a:off x="6638063" y="1956081"/>
              <a:ext cx="360" cy="360"/>
            </p14:xfrm>
          </p:contentPart>
        </mc:Choice>
        <mc:Fallback>
          <p:pic>
            <p:nvPicPr>
              <p:cNvPr id="5" name="Ink 4">
                <a:extLst>
                  <a:ext uri="{FF2B5EF4-FFF2-40B4-BE49-F238E27FC236}">
                    <a16:creationId xmlns:a16="http://schemas.microsoft.com/office/drawing/2014/main" id="{6104F52C-492A-F95C-68E4-3284144C8808}"/>
                  </a:ext>
                </a:extLst>
              </p:cNvPr>
              <p:cNvPicPr/>
              <p:nvPr/>
            </p:nvPicPr>
            <p:blipFill>
              <a:blip r:embed="rId4"/>
              <a:stretch>
                <a:fillRect/>
              </a:stretch>
            </p:blipFill>
            <p:spPr>
              <a:xfrm>
                <a:off x="6629063" y="1947081"/>
                <a:ext cx="18000" cy="18000"/>
              </a:xfrm>
              <a:prstGeom prst="rect">
                <a:avLst/>
              </a:prstGeom>
            </p:spPr>
          </p:pic>
        </mc:Fallback>
      </mc:AlternateContent>
      <p:grpSp>
        <p:nvGrpSpPr>
          <p:cNvPr id="8" name="Group 7">
            <a:extLst>
              <a:ext uri="{FF2B5EF4-FFF2-40B4-BE49-F238E27FC236}">
                <a16:creationId xmlns:a16="http://schemas.microsoft.com/office/drawing/2014/main" id="{54CDA130-7EC7-8DED-A501-EAF165EDBD42}"/>
              </a:ext>
            </a:extLst>
          </p:cNvPr>
          <p:cNvGrpSpPr/>
          <p:nvPr/>
        </p:nvGrpSpPr>
        <p:grpSpPr>
          <a:xfrm>
            <a:off x="1216103" y="1948161"/>
            <a:ext cx="3031200" cy="905400"/>
            <a:chOff x="1216103" y="1948161"/>
            <a:chExt cx="3031200" cy="905400"/>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B442438D-EB3F-717F-CFC6-533A74F90C02}"/>
                    </a:ext>
                  </a:extLst>
                </p14:cNvPr>
                <p14:cNvContentPartPr/>
                <p14:nvPr/>
              </p14:nvContentPartPr>
              <p14:xfrm>
                <a:off x="1216103" y="1991361"/>
                <a:ext cx="1732680" cy="705960"/>
              </p14:xfrm>
            </p:contentPart>
          </mc:Choice>
          <mc:Fallback>
            <p:pic>
              <p:nvPicPr>
                <p:cNvPr id="6" name="Ink 5">
                  <a:extLst>
                    <a:ext uri="{FF2B5EF4-FFF2-40B4-BE49-F238E27FC236}">
                      <a16:creationId xmlns:a16="http://schemas.microsoft.com/office/drawing/2014/main" id="{B442438D-EB3F-717F-CFC6-533A74F90C02}"/>
                    </a:ext>
                  </a:extLst>
                </p:cNvPr>
                <p:cNvPicPr/>
                <p:nvPr/>
              </p:nvPicPr>
              <p:blipFill>
                <a:blip r:embed="rId6"/>
                <a:stretch>
                  <a:fillRect/>
                </a:stretch>
              </p:blipFill>
              <p:spPr>
                <a:xfrm>
                  <a:off x="1207103" y="1982361"/>
                  <a:ext cx="1750320" cy="723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66306470-AF61-0673-7671-7A825CCE8A33}"/>
                    </a:ext>
                  </a:extLst>
                </p14:cNvPr>
                <p14:cNvContentPartPr/>
                <p14:nvPr/>
              </p14:nvContentPartPr>
              <p14:xfrm>
                <a:off x="3064703" y="1948161"/>
                <a:ext cx="1182600" cy="905400"/>
              </p14:xfrm>
            </p:contentPart>
          </mc:Choice>
          <mc:Fallback>
            <p:pic>
              <p:nvPicPr>
                <p:cNvPr id="7" name="Ink 6">
                  <a:extLst>
                    <a:ext uri="{FF2B5EF4-FFF2-40B4-BE49-F238E27FC236}">
                      <a16:creationId xmlns:a16="http://schemas.microsoft.com/office/drawing/2014/main" id="{66306470-AF61-0673-7671-7A825CCE8A33}"/>
                    </a:ext>
                  </a:extLst>
                </p:cNvPr>
                <p:cNvPicPr/>
                <p:nvPr/>
              </p:nvPicPr>
              <p:blipFill>
                <a:blip r:embed="rId8"/>
                <a:stretch>
                  <a:fillRect/>
                </a:stretch>
              </p:blipFill>
              <p:spPr>
                <a:xfrm>
                  <a:off x="3056063" y="1939521"/>
                  <a:ext cx="1200240" cy="923040"/>
                </a:xfrm>
                <a:prstGeom prst="rect">
                  <a:avLst/>
                </a:prstGeom>
              </p:spPr>
            </p:pic>
          </mc:Fallback>
        </mc:AlternateContent>
      </p:grpSp>
      <p:grpSp>
        <p:nvGrpSpPr>
          <p:cNvPr id="34" name="Group 33">
            <a:extLst>
              <a:ext uri="{FF2B5EF4-FFF2-40B4-BE49-F238E27FC236}">
                <a16:creationId xmlns:a16="http://schemas.microsoft.com/office/drawing/2014/main" id="{99D57CAB-DA05-4255-192F-07352AB4134E}"/>
              </a:ext>
            </a:extLst>
          </p:cNvPr>
          <p:cNvGrpSpPr/>
          <p:nvPr/>
        </p:nvGrpSpPr>
        <p:grpSpPr>
          <a:xfrm>
            <a:off x="2549183" y="967881"/>
            <a:ext cx="2119680" cy="1074240"/>
            <a:chOff x="2549183" y="967881"/>
            <a:chExt cx="2119680" cy="1074240"/>
          </a:xfrm>
        </p:grpSpPr>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A4EBD495-FFC7-1F5A-A29A-0C510C902747}"/>
                    </a:ext>
                  </a:extLst>
                </p14:cNvPr>
                <p14:cNvContentPartPr/>
                <p14:nvPr/>
              </p14:nvContentPartPr>
              <p14:xfrm>
                <a:off x="2549183" y="1848801"/>
                <a:ext cx="199800" cy="193320"/>
              </p14:xfrm>
            </p:contentPart>
          </mc:Choice>
          <mc:Fallback>
            <p:pic>
              <p:nvPicPr>
                <p:cNvPr id="9" name="Ink 8">
                  <a:extLst>
                    <a:ext uri="{FF2B5EF4-FFF2-40B4-BE49-F238E27FC236}">
                      <a16:creationId xmlns:a16="http://schemas.microsoft.com/office/drawing/2014/main" id="{A4EBD495-FFC7-1F5A-A29A-0C510C902747}"/>
                    </a:ext>
                  </a:extLst>
                </p:cNvPr>
                <p:cNvPicPr/>
                <p:nvPr/>
              </p:nvPicPr>
              <p:blipFill>
                <a:blip r:embed="rId10"/>
                <a:stretch>
                  <a:fillRect/>
                </a:stretch>
              </p:blipFill>
              <p:spPr>
                <a:xfrm>
                  <a:off x="2540183" y="1839801"/>
                  <a:ext cx="2174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A7AE8F75-E21A-8E1E-3BC9-DF53A2221AD1}"/>
                    </a:ext>
                  </a:extLst>
                </p14:cNvPr>
                <p14:cNvContentPartPr/>
                <p14:nvPr/>
              </p14:nvContentPartPr>
              <p14:xfrm>
                <a:off x="2608223" y="1696881"/>
                <a:ext cx="324000" cy="274680"/>
              </p14:xfrm>
            </p:contentPart>
          </mc:Choice>
          <mc:Fallback>
            <p:pic>
              <p:nvPicPr>
                <p:cNvPr id="10" name="Ink 9">
                  <a:extLst>
                    <a:ext uri="{FF2B5EF4-FFF2-40B4-BE49-F238E27FC236}">
                      <a16:creationId xmlns:a16="http://schemas.microsoft.com/office/drawing/2014/main" id="{A7AE8F75-E21A-8E1E-3BC9-DF53A2221AD1}"/>
                    </a:ext>
                  </a:extLst>
                </p:cNvPr>
                <p:cNvPicPr/>
                <p:nvPr/>
              </p:nvPicPr>
              <p:blipFill>
                <a:blip r:embed="rId12"/>
                <a:stretch>
                  <a:fillRect/>
                </a:stretch>
              </p:blipFill>
              <p:spPr>
                <a:xfrm>
                  <a:off x="2599223" y="1688241"/>
                  <a:ext cx="3416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681496E5-F3DD-4483-146B-0E3AEA3980DF}"/>
                    </a:ext>
                  </a:extLst>
                </p14:cNvPr>
                <p14:cNvContentPartPr/>
                <p14:nvPr/>
              </p14:nvContentPartPr>
              <p14:xfrm>
                <a:off x="3318143" y="1727841"/>
                <a:ext cx="155160" cy="150120"/>
              </p14:xfrm>
            </p:contentPart>
          </mc:Choice>
          <mc:Fallback>
            <p:pic>
              <p:nvPicPr>
                <p:cNvPr id="11" name="Ink 10">
                  <a:extLst>
                    <a:ext uri="{FF2B5EF4-FFF2-40B4-BE49-F238E27FC236}">
                      <a16:creationId xmlns:a16="http://schemas.microsoft.com/office/drawing/2014/main" id="{681496E5-F3DD-4483-146B-0E3AEA3980DF}"/>
                    </a:ext>
                  </a:extLst>
                </p:cNvPr>
                <p:cNvPicPr/>
                <p:nvPr/>
              </p:nvPicPr>
              <p:blipFill>
                <a:blip r:embed="rId14"/>
                <a:stretch>
                  <a:fillRect/>
                </a:stretch>
              </p:blipFill>
              <p:spPr>
                <a:xfrm>
                  <a:off x="3309503" y="1718841"/>
                  <a:ext cx="1728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20B24EEB-2B29-6EA5-E054-70E06D7D51E3}"/>
                    </a:ext>
                  </a:extLst>
                </p14:cNvPr>
                <p14:cNvContentPartPr/>
                <p14:nvPr/>
              </p14:nvContentPartPr>
              <p14:xfrm>
                <a:off x="3369263" y="1589961"/>
                <a:ext cx="238680" cy="240840"/>
              </p14:xfrm>
            </p:contentPart>
          </mc:Choice>
          <mc:Fallback>
            <p:pic>
              <p:nvPicPr>
                <p:cNvPr id="12" name="Ink 11">
                  <a:extLst>
                    <a:ext uri="{FF2B5EF4-FFF2-40B4-BE49-F238E27FC236}">
                      <a16:creationId xmlns:a16="http://schemas.microsoft.com/office/drawing/2014/main" id="{20B24EEB-2B29-6EA5-E054-70E06D7D51E3}"/>
                    </a:ext>
                  </a:extLst>
                </p:cNvPr>
                <p:cNvPicPr/>
                <p:nvPr/>
              </p:nvPicPr>
              <p:blipFill>
                <a:blip r:embed="rId16"/>
                <a:stretch>
                  <a:fillRect/>
                </a:stretch>
              </p:blipFill>
              <p:spPr>
                <a:xfrm>
                  <a:off x="3360623" y="1580961"/>
                  <a:ext cx="2563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523CA601-DD8C-48B2-8FA1-514F92571DDB}"/>
                    </a:ext>
                  </a:extLst>
                </p14:cNvPr>
                <p14:cNvContentPartPr/>
                <p14:nvPr/>
              </p14:nvContentPartPr>
              <p14:xfrm>
                <a:off x="2939423" y="1483401"/>
                <a:ext cx="73800" cy="180360"/>
              </p14:xfrm>
            </p:contentPart>
          </mc:Choice>
          <mc:Fallback>
            <p:pic>
              <p:nvPicPr>
                <p:cNvPr id="13" name="Ink 12">
                  <a:extLst>
                    <a:ext uri="{FF2B5EF4-FFF2-40B4-BE49-F238E27FC236}">
                      <a16:creationId xmlns:a16="http://schemas.microsoft.com/office/drawing/2014/main" id="{523CA601-DD8C-48B2-8FA1-514F92571DDB}"/>
                    </a:ext>
                  </a:extLst>
                </p:cNvPr>
                <p:cNvPicPr/>
                <p:nvPr/>
              </p:nvPicPr>
              <p:blipFill>
                <a:blip r:embed="rId18"/>
                <a:stretch>
                  <a:fillRect/>
                </a:stretch>
              </p:blipFill>
              <p:spPr>
                <a:xfrm>
                  <a:off x="2930783" y="1474401"/>
                  <a:ext cx="914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8AF79D59-90C3-7940-562D-BFA3B3341E49}"/>
                    </a:ext>
                  </a:extLst>
                </p14:cNvPr>
                <p14:cNvContentPartPr/>
                <p14:nvPr/>
              </p14:nvContentPartPr>
              <p14:xfrm>
                <a:off x="3016463" y="1412121"/>
                <a:ext cx="98280" cy="243000"/>
              </p14:xfrm>
            </p:contentPart>
          </mc:Choice>
          <mc:Fallback>
            <p:pic>
              <p:nvPicPr>
                <p:cNvPr id="14" name="Ink 13">
                  <a:extLst>
                    <a:ext uri="{FF2B5EF4-FFF2-40B4-BE49-F238E27FC236}">
                      <a16:creationId xmlns:a16="http://schemas.microsoft.com/office/drawing/2014/main" id="{8AF79D59-90C3-7940-562D-BFA3B3341E49}"/>
                    </a:ext>
                  </a:extLst>
                </p:cNvPr>
                <p:cNvPicPr/>
                <p:nvPr/>
              </p:nvPicPr>
              <p:blipFill>
                <a:blip r:embed="rId20"/>
                <a:stretch>
                  <a:fillRect/>
                </a:stretch>
              </p:blipFill>
              <p:spPr>
                <a:xfrm>
                  <a:off x="3007463" y="1403121"/>
                  <a:ext cx="11592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C5E4874F-0F66-8E3A-99EF-BD949C503A24}"/>
                    </a:ext>
                  </a:extLst>
                </p14:cNvPr>
                <p14:cNvContentPartPr/>
                <p14:nvPr/>
              </p14:nvContentPartPr>
              <p14:xfrm>
                <a:off x="2909903" y="1465401"/>
                <a:ext cx="182520" cy="123840"/>
              </p14:xfrm>
            </p:contentPart>
          </mc:Choice>
          <mc:Fallback>
            <p:pic>
              <p:nvPicPr>
                <p:cNvPr id="15" name="Ink 14">
                  <a:extLst>
                    <a:ext uri="{FF2B5EF4-FFF2-40B4-BE49-F238E27FC236}">
                      <a16:creationId xmlns:a16="http://schemas.microsoft.com/office/drawing/2014/main" id="{C5E4874F-0F66-8E3A-99EF-BD949C503A24}"/>
                    </a:ext>
                  </a:extLst>
                </p:cNvPr>
                <p:cNvPicPr/>
                <p:nvPr/>
              </p:nvPicPr>
              <p:blipFill>
                <a:blip r:embed="rId22"/>
                <a:stretch>
                  <a:fillRect/>
                </a:stretch>
              </p:blipFill>
              <p:spPr>
                <a:xfrm>
                  <a:off x="2900903" y="1456401"/>
                  <a:ext cx="2001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907224C9-C10A-B5CB-AC71-EAE5580B6118}"/>
                    </a:ext>
                  </a:extLst>
                </p14:cNvPr>
                <p14:cNvContentPartPr/>
                <p14:nvPr/>
              </p14:nvContentPartPr>
              <p14:xfrm>
                <a:off x="2965343" y="1352361"/>
                <a:ext cx="257760" cy="262440"/>
              </p14:xfrm>
            </p:contentPart>
          </mc:Choice>
          <mc:Fallback>
            <p:pic>
              <p:nvPicPr>
                <p:cNvPr id="16" name="Ink 15">
                  <a:extLst>
                    <a:ext uri="{FF2B5EF4-FFF2-40B4-BE49-F238E27FC236}">
                      <a16:creationId xmlns:a16="http://schemas.microsoft.com/office/drawing/2014/main" id="{907224C9-C10A-B5CB-AC71-EAE5580B6118}"/>
                    </a:ext>
                  </a:extLst>
                </p:cNvPr>
                <p:cNvPicPr/>
                <p:nvPr/>
              </p:nvPicPr>
              <p:blipFill>
                <a:blip r:embed="rId24"/>
                <a:stretch>
                  <a:fillRect/>
                </a:stretch>
              </p:blipFill>
              <p:spPr>
                <a:xfrm>
                  <a:off x="2956343" y="1343721"/>
                  <a:ext cx="2754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F28ACF72-A005-4D59-92E4-A5E9F2F8C332}"/>
                    </a:ext>
                  </a:extLst>
                </p14:cNvPr>
                <p14:cNvContentPartPr/>
                <p14:nvPr/>
              </p14:nvContentPartPr>
              <p14:xfrm>
                <a:off x="3172703" y="1308441"/>
                <a:ext cx="144720" cy="203760"/>
              </p14:xfrm>
            </p:contentPart>
          </mc:Choice>
          <mc:Fallback>
            <p:pic>
              <p:nvPicPr>
                <p:cNvPr id="17" name="Ink 16">
                  <a:extLst>
                    <a:ext uri="{FF2B5EF4-FFF2-40B4-BE49-F238E27FC236}">
                      <a16:creationId xmlns:a16="http://schemas.microsoft.com/office/drawing/2014/main" id="{F28ACF72-A005-4D59-92E4-A5E9F2F8C332}"/>
                    </a:ext>
                  </a:extLst>
                </p:cNvPr>
                <p:cNvPicPr/>
                <p:nvPr/>
              </p:nvPicPr>
              <p:blipFill>
                <a:blip r:embed="rId26"/>
                <a:stretch>
                  <a:fillRect/>
                </a:stretch>
              </p:blipFill>
              <p:spPr>
                <a:xfrm>
                  <a:off x="3163703" y="1299441"/>
                  <a:ext cx="1623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D60EBDBE-4AB0-4700-7DA7-172DD2F81CA0}"/>
                    </a:ext>
                  </a:extLst>
                </p14:cNvPr>
                <p14:cNvContentPartPr/>
                <p14:nvPr/>
              </p14:nvContentPartPr>
              <p14:xfrm>
                <a:off x="3318143" y="1254801"/>
                <a:ext cx="94680" cy="213480"/>
              </p14:xfrm>
            </p:contentPart>
          </mc:Choice>
          <mc:Fallback>
            <p:pic>
              <p:nvPicPr>
                <p:cNvPr id="18" name="Ink 17">
                  <a:extLst>
                    <a:ext uri="{FF2B5EF4-FFF2-40B4-BE49-F238E27FC236}">
                      <a16:creationId xmlns:a16="http://schemas.microsoft.com/office/drawing/2014/main" id="{D60EBDBE-4AB0-4700-7DA7-172DD2F81CA0}"/>
                    </a:ext>
                  </a:extLst>
                </p:cNvPr>
                <p:cNvPicPr/>
                <p:nvPr/>
              </p:nvPicPr>
              <p:blipFill>
                <a:blip r:embed="rId28"/>
                <a:stretch>
                  <a:fillRect/>
                </a:stretch>
              </p:blipFill>
              <p:spPr>
                <a:xfrm>
                  <a:off x="3309143" y="1246161"/>
                  <a:ext cx="1123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2F4E47D1-4060-78ED-D90B-B471452AB53C}"/>
                    </a:ext>
                  </a:extLst>
                </p14:cNvPr>
                <p14:cNvContentPartPr/>
                <p14:nvPr/>
              </p14:nvContentPartPr>
              <p14:xfrm>
                <a:off x="3319223" y="1200081"/>
                <a:ext cx="231120" cy="218520"/>
              </p14:xfrm>
            </p:contentPart>
          </mc:Choice>
          <mc:Fallback>
            <p:pic>
              <p:nvPicPr>
                <p:cNvPr id="19" name="Ink 18">
                  <a:extLst>
                    <a:ext uri="{FF2B5EF4-FFF2-40B4-BE49-F238E27FC236}">
                      <a16:creationId xmlns:a16="http://schemas.microsoft.com/office/drawing/2014/main" id="{2F4E47D1-4060-78ED-D90B-B471452AB53C}"/>
                    </a:ext>
                  </a:extLst>
                </p:cNvPr>
                <p:cNvPicPr/>
                <p:nvPr/>
              </p:nvPicPr>
              <p:blipFill>
                <a:blip r:embed="rId30"/>
                <a:stretch>
                  <a:fillRect/>
                </a:stretch>
              </p:blipFill>
              <p:spPr>
                <a:xfrm>
                  <a:off x="3310223" y="1191441"/>
                  <a:ext cx="2487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13EC4E94-6D37-A568-A98C-1B9A392BC8D7}"/>
                    </a:ext>
                  </a:extLst>
                </p14:cNvPr>
                <p14:cNvContentPartPr/>
                <p14:nvPr/>
              </p14:nvContentPartPr>
              <p14:xfrm>
                <a:off x="3437663" y="1160121"/>
                <a:ext cx="210240" cy="197640"/>
              </p14:xfrm>
            </p:contentPart>
          </mc:Choice>
          <mc:Fallback>
            <p:pic>
              <p:nvPicPr>
                <p:cNvPr id="20" name="Ink 19">
                  <a:extLst>
                    <a:ext uri="{FF2B5EF4-FFF2-40B4-BE49-F238E27FC236}">
                      <a16:creationId xmlns:a16="http://schemas.microsoft.com/office/drawing/2014/main" id="{13EC4E94-6D37-A568-A98C-1B9A392BC8D7}"/>
                    </a:ext>
                  </a:extLst>
                </p:cNvPr>
                <p:cNvPicPr/>
                <p:nvPr/>
              </p:nvPicPr>
              <p:blipFill>
                <a:blip r:embed="rId32"/>
                <a:stretch>
                  <a:fillRect/>
                </a:stretch>
              </p:blipFill>
              <p:spPr>
                <a:xfrm>
                  <a:off x="3429023" y="1151121"/>
                  <a:ext cx="2278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05176EAB-9249-A416-ECA5-84B17938AEE8}"/>
                    </a:ext>
                  </a:extLst>
                </p14:cNvPr>
                <p14:cNvContentPartPr/>
                <p14:nvPr/>
              </p14:nvContentPartPr>
              <p14:xfrm>
                <a:off x="3692543" y="1096041"/>
                <a:ext cx="110160" cy="150480"/>
              </p14:xfrm>
            </p:contentPart>
          </mc:Choice>
          <mc:Fallback>
            <p:pic>
              <p:nvPicPr>
                <p:cNvPr id="21" name="Ink 20">
                  <a:extLst>
                    <a:ext uri="{FF2B5EF4-FFF2-40B4-BE49-F238E27FC236}">
                      <a16:creationId xmlns:a16="http://schemas.microsoft.com/office/drawing/2014/main" id="{05176EAB-9249-A416-ECA5-84B17938AEE8}"/>
                    </a:ext>
                  </a:extLst>
                </p:cNvPr>
                <p:cNvPicPr/>
                <p:nvPr/>
              </p:nvPicPr>
              <p:blipFill>
                <a:blip r:embed="rId34"/>
                <a:stretch>
                  <a:fillRect/>
                </a:stretch>
              </p:blipFill>
              <p:spPr>
                <a:xfrm>
                  <a:off x="3683903" y="1087401"/>
                  <a:ext cx="127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F19B2D9D-301D-FA46-9B93-DC9AB5AAD258}"/>
                    </a:ext>
                  </a:extLst>
                </p14:cNvPr>
                <p14:cNvContentPartPr/>
                <p14:nvPr/>
              </p14:nvContentPartPr>
              <p14:xfrm>
                <a:off x="3692903" y="967881"/>
                <a:ext cx="249120" cy="290520"/>
              </p14:xfrm>
            </p:contentPart>
          </mc:Choice>
          <mc:Fallback>
            <p:pic>
              <p:nvPicPr>
                <p:cNvPr id="22" name="Ink 21">
                  <a:extLst>
                    <a:ext uri="{FF2B5EF4-FFF2-40B4-BE49-F238E27FC236}">
                      <a16:creationId xmlns:a16="http://schemas.microsoft.com/office/drawing/2014/main" id="{F19B2D9D-301D-FA46-9B93-DC9AB5AAD258}"/>
                    </a:ext>
                  </a:extLst>
                </p:cNvPr>
                <p:cNvPicPr/>
                <p:nvPr/>
              </p:nvPicPr>
              <p:blipFill>
                <a:blip r:embed="rId36"/>
                <a:stretch>
                  <a:fillRect/>
                </a:stretch>
              </p:blipFill>
              <p:spPr>
                <a:xfrm>
                  <a:off x="3683903" y="958881"/>
                  <a:ext cx="26676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09D9D051-07A4-9C61-99ED-0931ED635370}"/>
                    </a:ext>
                  </a:extLst>
                </p14:cNvPr>
                <p14:cNvContentPartPr/>
                <p14:nvPr/>
              </p14:nvContentPartPr>
              <p14:xfrm>
                <a:off x="3734663" y="1485921"/>
                <a:ext cx="95760" cy="164160"/>
              </p14:xfrm>
            </p:contentPart>
          </mc:Choice>
          <mc:Fallback>
            <p:pic>
              <p:nvPicPr>
                <p:cNvPr id="23" name="Ink 22">
                  <a:extLst>
                    <a:ext uri="{FF2B5EF4-FFF2-40B4-BE49-F238E27FC236}">
                      <a16:creationId xmlns:a16="http://schemas.microsoft.com/office/drawing/2014/main" id="{09D9D051-07A4-9C61-99ED-0931ED635370}"/>
                    </a:ext>
                  </a:extLst>
                </p:cNvPr>
                <p:cNvPicPr/>
                <p:nvPr/>
              </p:nvPicPr>
              <p:blipFill>
                <a:blip r:embed="rId38"/>
                <a:stretch>
                  <a:fillRect/>
                </a:stretch>
              </p:blipFill>
              <p:spPr>
                <a:xfrm>
                  <a:off x="3725663" y="1477281"/>
                  <a:ext cx="1134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DEFC680F-CE40-658A-6904-F4235AEECFD4}"/>
                    </a:ext>
                  </a:extLst>
                </p14:cNvPr>
                <p14:cNvContentPartPr/>
                <p14:nvPr/>
              </p14:nvContentPartPr>
              <p14:xfrm>
                <a:off x="3857063" y="1395921"/>
                <a:ext cx="43920" cy="217440"/>
              </p14:xfrm>
            </p:contentPart>
          </mc:Choice>
          <mc:Fallback>
            <p:pic>
              <p:nvPicPr>
                <p:cNvPr id="24" name="Ink 23">
                  <a:extLst>
                    <a:ext uri="{FF2B5EF4-FFF2-40B4-BE49-F238E27FC236}">
                      <a16:creationId xmlns:a16="http://schemas.microsoft.com/office/drawing/2014/main" id="{DEFC680F-CE40-658A-6904-F4235AEECFD4}"/>
                    </a:ext>
                  </a:extLst>
                </p:cNvPr>
                <p:cNvPicPr/>
                <p:nvPr/>
              </p:nvPicPr>
              <p:blipFill>
                <a:blip r:embed="rId40"/>
                <a:stretch>
                  <a:fillRect/>
                </a:stretch>
              </p:blipFill>
              <p:spPr>
                <a:xfrm>
                  <a:off x="3848063" y="1387281"/>
                  <a:ext cx="615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EBC5DA88-1142-39AC-BE1E-7768296972A7}"/>
                    </a:ext>
                  </a:extLst>
                </p14:cNvPr>
                <p14:cNvContentPartPr/>
                <p14:nvPr/>
              </p14:nvContentPartPr>
              <p14:xfrm>
                <a:off x="3749063" y="1475841"/>
                <a:ext cx="148320" cy="129960"/>
              </p14:xfrm>
            </p:contentPart>
          </mc:Choice>
          <mc:Fallback>
            <p:pic>
              <p:nvPicPr>
                <p:cNvPr id="25" name="Ink 24">
                  <a:extLst>
                    <a:ext uri="{FF2B5EF4-FFF2-40B4-BE49-F238E27FC236}">
                      <a16:creationId xmlns:a16="http://schemas.microsoft.com/office/drawing/2014/main" id="{EBC5DA88-1142-39AC-BE1E-7768296972A7}"/>
                    </a:ext>
                  </a:extLst>
                </p:cNvPr>
                <p:cNvPicPr/>
                <p:nvPr/>
              </p:nvPicPr>
              <p:blipFill>
                <a:blip r:embed="rId42"/>
                <a:stretch>
                  <a:fillRect/>
                </a:stretch>
              </p:blipFill>
              <p:spPr>
                <a:xfrm>
                  <a:off x="3740423" y="1466841"/>
                  <a:ext cx="1659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0B28604A-49DE-85E8-42AE-E82328D13671}"/>
                    </a:ext>
                  </a:extLst>
                </p14:cNvPr>
                <p14:cNvContentPartPr/>
                <p14:nvPr/>
              </p14:nvContentPartPr>
              <p14:xfrm>
                <a:off x="3954983" y="1411041"/>
                <a:ext cx="51120" cy="152280"/>
              </p14:xfrm>
            </p:contentPart>
          </mc:Choice>
          <mc:Fallback>
            <p:pic>
              <p:nvPicPr>
                <p:cNvPr id="26" name="Ink 25">
                  <a:extLst>
                    <a:ext uri="{FF2B5EF4-FFF2-40B4-BE49-F238E27FC236}">
                      <a16:creationId xmlns:a16="http://schemas.microsoft.com/office/drawing/2014/main" id="{0B28604A-49DE-85E8-42AE-E82328D13671}"/>
                    </a:ext>
                  </a:extLst>
                </p:cNvPr>
                <p:cNvPicPr/>
                <p:nvPr/>
              </p:nvPicPr>
              <p:blipFill>
                <a:blip r:embed="rId44"/>
                <a:stretch>
                  <a:fillRect/>
                </a:stretch>
              </p:blipFill>
              <p:spPr>
                <a:xfrm>
                  <a:off x="3945983" y="1402041"/>
                  <a:ext cx="687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Ink 26">
                  <a:extLst>
                    <a:ext uri="{FF2B5EF4-FFF2-40B4-BE49-F238E27FC236}">
                      <a16:creationId xmlns:a16="http://schemas.microsoft.com/office/drawing/2014/main" id="{ABA4BB26-C338-9328-960C-CF721725ADD8}"/>
                    </a:ext>
                  </a:extLst>
                </p14:cNvPr>
                <p14:cNvContentPartPr/>
                <p14:nvPr/>
              </p14:nvContentPartPr>
              <p14:xfrm>
                <a:off x="3962903" y="1330401"/>
                <a:ext cx="136080" cy="172440"/>
              </p14:xfrm>
            </p:contentPart>
          </mc:Choice>
          <mc:Fallback>
            <p:pic>
              <p:nvPicPr>
                <p:cNvPr id="27" name="Ink 26">
                  <a:extLst>
                    <a:ext uri="{FF2B5EF4-FFF2-40B4-BE49-F238E27FC236}">
                      <a16:creationId xmlns:a16="http://schemas.microsoft.com/office/drawing/2014/main" id="{ABA4BB26-C338-9328-960C-CF721725ADD8}"/>
                    </a:ext>
                  </a:extLst>
                </p:cNvPr>
                <p:cNvPicPr/>
                <p:nvPr/>
              </p:nvPicPr>
              <p:blipFill>
                <a:blip r:embed="rId46"/>
                <a:stretch>
                  <a:fillRect/>
                </a:stretch>
              </p:blipFill>
              <p:spPr>
                <a:xfrm>
                  <a:off x="3953903" y="1321401"/>
                  <a:ext cx="1537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Ink 27">
                  <a:extLst>
                    <a:ext uri="{FF2B5EF4-FFF2-40B4-BE49-F238E27FC236}">
                      <a16:creationId xmlns:a16="http://schemas.microsoft.com/office/drawing/2014/main" id="{8D7504BF-0A8C-F667-8444-9979585CD7C0}"/>
                    </a:ext>
                  </a:extLst>
                </p14:cNvPr>
                <p14:cNvContentPartPr/>
                <p14:nvPr/>
              </p14:nvContentPartPr>
              <p14:xfrm>
                <a:off x="4111223" y="1299081"/>
                <a:ext cx="120240" cy="198000"/>
              </p14:xfrm>
            </p:contentPart>
          </mc:Choice>
          <mc:Fallback>
            <p:pic>
              <p:nvPicPr>
                <p:cNvPr id="28" name="Ink 27">
                  <a:extLst>
                    <a:ext uri="{FF2B5EF4-FFF2-40B4-BE49-F238E27FC236}">
                      <a16:creationId xmlns:a16="http://schemas.microsoft.com/office/drawing/2014/main" id="{8D7504BF-0A8C-F667-8444-9979585CD7C0}"/>
                    </a:ext>
                  </a:extLst>
                </p:cNvPr>
                <p:cNvPicPr/>
                <p:nvPr/>
              </p:nvPicPr>
              <p:blipFill>
                <a:blip r:embed="rId48"/>
                <a:stretch>
                  <a:fillRect/>
                </a:stretch>
              </p:blipFill>
              <p:spPr>
                <a:xfrm>
                  <a:off x="4102583" y="1290441"/>
                  <a:ext cx="1378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Ink 28">
                  <a:extLst>
                    <a:ext uri="{FF2B5EF4-FFF2-40B4-BE49-F238E27FC236}">
                      <a16:creationId xmlns:a16="http://schemas.microsoft.com/office/drawing/2014/main" id="{ED429D38-66DB-7BBA-8ED8-33715E443B69}"/>
                    </a:ext>
                  </a:extLst>
                </p14:cNvPr>
                <p14:cNvContentPartPr/>
                <p14:nvPr/>
              </p14:nvContentPartPr>
              <p14:xfrm>
                <a:off x="4118063" y="1212681"/>
                <a:ext cx="221400" cy="218160"/>
              </p14:xfrm>
            </p:contentPart>
          </mc:Choice>
          <mc:Fallback>
            <p:pic>
              <p:nvPicPr>
                <p:cNvPr id="29" name="Ink 28">
                  <a:extLst>
                    <a:ext uri="{FF2B5EF4-FFF2-40B4-BE49-F238E27FC236}">
                      <a16:creationId xmlns:a16="http://schemas.microsoft.com/office/drawing/2014/main" id="{ED429D38-66DB-7BBA-8ED8-33715E443B69}"/>
                    </a:ext>
                  </a:extLst>
                </p:cNvPr>
                <p:cNvPicPr/>
                <p:nvPr/>
              </p:nvPicPr>
              <p:blipFill>
                <a:blip r:embed="rId50"/>
                <a:stretch>
                  <a:fillRect/>
                </a:stretch>
              </p:blipFill>
              <p:spPr>
                <a:xfrm>
                  <a:off x="4109423" y="1204041"/>
                  <a:ext cx="2390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F749D359-F51F-AF87-5257-B119D16C50E3}"/>
                    </a:ext>
                  </a:extLst>
                </p14:cNvPr>
                <p14:cNvContentPartPr/>
                <p14:nvPr/>
              </p14:nvContentPartPr>
              <p14:xfrm>
                <a:off x="4240103" y="1208361"/>
                <a:ext cx="150840" cy="188280"/>
              </p14:xfrm>
            </p:contentPart>
          </mc:Choice>
          <mc:Fallback>
            <p:pic>
              <p:nvPicPr>
                <p:cNvPr id="31" name="Ink 30">
                  <a:extLst>
                    <a:ext uri="{FF2B5EF4-FFF2-40B4-BE49-F238E27FC236}">
                      <a16:creationId xmlns:a16="http://schemas.microsoft.com/office/drawing/2014/main" id="{F749D359-F51F-AF87-5257-B119D16C50E3}"/>
                    </a:ext>
                  </a:extLst>
                </p:cNvPr>
                <p:cNvPicPr/>
                <p:nvPr/>
              </p:nvPicPr>
              <p:blipFill>
                <a:blip r:embed="rId52"/>
                <a:stretch>
                  <a:fillRect/>
                </a:stretch>
              </p:blipFill>
              <p:spPr>
                <a:xfrm>
                  <a:off x="4231463" y="1199721"/>
                  <a:ext cx="1684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242BCF02-8CBD-D08F-DAFA-BF0519D0CB8B}"/>
                    </a:ext>
                  </a:extLst>
                </p14:cNvPr>
                <p14:cNvContentPartPr/>
                <p14:nvPr/>
              </p14:nvContentPartPr>
              <p14:xfrm>
                <a:off x="4415063" y="1187481"/>
                <a:ext cx="99360" cy="165240"/>
              </p14:xfrm>
            </p:contentPart>
          </mc:Choice>
          <mc:Fallback>
            <p:pic>
              <p:nvPicPr>
                <p:cNvPr id="32" name="Ink 31">
                  <a:extLst>
                    <a:ext uri="{FF2B5EF4-FFF2-40B4-BE49-F238E27FC236}">
                      <a16:creationId xmlns:a16="http://schemas.microsoft.com/office/drawing/2014/main" id="{242BCF02-8CBD-D08F-DAFA-BF0519D0CB8B}"/>
                    </a:ext>
                  </a:extLst>
                </p:cNvPr>
                <p:cNvPicPr/>
                <p:nvPr/>
              </p:nvPicPr>
              <p:blipFill>
                <a:blip r:embed="rId54"/>
                <a:stretch>
                  <a:fillRect/>
                </a:stretch>
              </p:blipFill>
              <p:spPr>
                <a:xfrm>
                  <a:off x="4406063" y="1178481"/>
                  <a:ext cx="1170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3" name="Ink 32">
                  <a:extLst>
                    <a:ext uri="{FF2B5EF4-FFF2-40B4-BE49-F238E27FC236}">
                      <a16:creationId xmlns:a16="http://schemas.microsoft.com/office/drawing/2014/main" id="{FF7FF0E4-31D6-BB44-FC58-403E831D1F23}"/>
                    </a:ext>
                  </a:extLst>
                </p14:cNvPr>
                <p14:cNvContentPartPr/>
                <p14:nvPr/>
              </p14:nvContentPartPr>
              <p14:xfrm>
                <a:off x="4428023" y="1073361"/>
                <a:ext cx="240840" cy="256680"/>
              </p14:xfrm>
            </p:contentPart>
          </mc:Choice>
          <mc:Fallback>
            <p:pic>
              <p:nvPicPr>
                <p:cNvPr id="33" name="Ink 32">
                  <a:extLst>
                    <a:ext uri="{FF2B5EF4-FFF2-40B4-BE49-F238E27FC236}">
                      <a16:creationId xmlns:a16="http://schemas.microsoft.com/office/drawing/2014/main" id="{FF7FF0E4-31D6-BB44-FC58-403E831D1F23}"/>
                    </a:ext>
                  </a:extLst>
                </p:cNvPr>
                <p:cNvPicPr/>
                <p:nvPr/>
              </p:nvPicPr>
              <p:blipFill>
                <a:blip r:embed="rId56"/>
                <a:stretch>
                  <a:fillRect/>
                </a:stretch>
              </p:blipFill>
              <p:spPr>
                <a:xfrm>
                  <a:off x="4419383" y="1064721"/>
                  <a:ext cx="258480" cy="274320"/>
                </a:xfrm>
                <a:prstGeom prst="rect">
                  <a:avLst/>
                </a:prstGeom>
              </p:spPr>
            </p:pic>
          </mc:Fallback>
        </mc:AlternateContent>
      </p:grpSp>
      <p:grpSp>
        <p:nvGrpSpPr>
          <p:cNvPr id="93" name="Group 92">
            <a:extLst>
              <a:ext uri="{FF2B5EF4-FFF2-40B4-BE49-F238E27FC236}">
                <a16:creationId xmlns:a16="http://schemas.microsoft.com/office/drawing/2014/main" id="{B7E95D33-74A3-8897-0C9A-36F8A5945C16}"/>
              </a:ext>
            </a:extLst>
          </p:cNvPr>
          <p:cNvGrpSpPr/>
          <p:nvPr/>
        </p:nvGrpSpPr>
        <p:grpSpPr>
          <a:xfrm>
            <a:off x="1257863" y="3022401"/>
            <a:ext cx="6380280" cy="2964600"/>
            <a:chOff x="1257863" y="3022401"/>
            <a:chExt cx="6380280" cy="2964600"/>
          </a:xfrm>
        </p:grpSpPr>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E5CEC48F-0C6C-BD2F-4789-2E7C5EA95647}"/>
                    </a:ext>
                  </a:extLst>
                </p14:cNvPr>
                <p14:cNvContentPartPr/>
                <p14:nvPr/>
              </p14:nvContentPartPr>
              <p14:xfrm>
                <a:off x="1257863" y="3433161"/>
                <a:ext cx="1865160" cy="509760"/>
              </p14:xfrm>
            </p:contentPart>
          </mc:Choice>
          <mc:Fallback>
            <p:pic>
              <p:nvPicPr>
                <p:cNvPr id="35" name="Ink 34">
                  <a:extLst>
                    <a:ext uri="{FF2B5EF4-FFF2-40B4-BE49-F238E27FC236}">
                      <a16:creationId xmlns:a16="http://schemas.microsoft.com/office/drawing/2014/main" id="{E5CEC48F-0C6C-BD2F-4789-2E7C5EA95647}"/>
                    </a:ext>
                  </a:extLst>
                </p:cNvPr>
                <p:cNvPicPr/>
                <p:nvPr/>
              </p:nvPicPr>
              <p:blipFill>
                <a:blip r:embed="rId58"/>
                <a:stretch>
                  <a:fillRect/>
                </a:stretch>
              </p:blipFill>
              <p:spPr>
                <a:xfrm>
                  <a:off x="1248863" y="3424521"/>
                  <a:ext cx="1882800" cy="5274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Ink 35">
                  <a:extLst>
                    <a:ext uri="{FF2B5EF4-FFF2-40B4-BE49-F238E27FC236}">
                      <a16:creationId xmlns:a16="http://schemas.microsoft.com/office/drawing/2014/main" id="{44FB94D4-4CE2-C65A-1FD8-6E18834F240B}"/>
                    </a:ext>
                  </a:extLst>
                </p14:cNvPr>
                <p14:cNvContentPartPr/>
                <p14:nvPr/>
              </p14:nvContentPartPr>
              <p14:xfrm>
                <a:off x="3231383" y="3318321"/>
                <a:ext cx="18000" cy="198720"/>
              </p14:xfrm>
            </p:contentPart>
          </mc:Choice>
          <mc:Fallback>
            <p:pic>
              <p:nvPicPr>
                <p:cNvPr id="36" name="Ink 35">
                  <a:extLst>
                    <a:ext uri="{FF2B5EF4-FFF2-40B4-BE49-F238E27FC236}">
                      <a16:creationId xmlns:a16="http://schemas.microsoft.com/office/drawing/2014/main" id="{44FB94D4-4CE2-C65A-1FD8-6E18834F240B}"/>
                    </a:ext>
                  </a:extLst>
                </p:cNvPr>
                <p:cNvPicPr/>
                <p:nvPr/>
              </p:nvPicPr>
              <p:blipFill>
                <a:blip r:embed="rId60"/>
                <a:stretch>
                  <a:fillRect/>
                </a:stretch>
              </p:blipFill>
              <p:spPr>
                <a:xfrm>
                  <a:off x="3222743" y="3309681"/>
                  <a:ext cx="356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7" name="Ink 36">
                  <a:extLst>
                    <a:ext uri="{FF2B5EF4-FFF2-40B4-BE49-F238E27FC236}">
                      <a16:creationId xmlns:a16="http://schemas.microsoft.com/office/drawing/2014/main" id="{3980E406-093D-4926-2623-F59CD29E31D2}"/>
                    </a:ext>
                  </a:extLst>
                </p14:cNvPr>
                <p14:cNvContentPartPr/>
                <p14:nvPr/>
              </p14:nvContentPartPr>
              <p14:xfrm>
                <a:off x="3324263" y="3242001"/>
                <a:ext cx="16920" cy="252000"/>
              </p14:xfrm>
            </p:contentPart>
          </mc:Choice>
          <mc:Fallback>
            <p:pic>
              <p:nvPicPr>
                <p:cNvPr id="37" name="Ink 36">
                  <a:extLst>
                    <a:ext uri="{FF2B5EF4-FFF2-40B4-BE49-F238E27FC236}">
                      <a16:creationId xmlns:a16="http://schemas.microsoft.com/office/drawing/2014/main" id="{3980E406-093D-4926-2623-F59CD29E31D2}"/>
                    </a:ext>
                  </a:extLst>
                </p:cNvPr>
                <p:cNvPicPr/>
                <p:nvPr/>
              </p:nvPicPr>
              <p:blipFill>
                <a:blip r:embed="rId62"/>
                <a:stretch>
                  <a:fillRect/>
                </a:stretch>
              </p:blipFill>
              <p:spPr>
                <a:xfrm>
                  <a:off x="3315263" y="3233001"/>
                  <a:ext cx="3456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8" name="Ink 37">
                  <a:extLst>
                    <a:ext uri="{FF2B5EF4-FFF2-40B4-BE49-F238E27FC236}">
                      <a16:creationId xmlns:a16="http://schemas.microsoft.com/office/drawing/2014/main" id="{1B6DDA0D-A0DF-37E2-8289-02B6062EA4BF}"/>
                    </a:ext>
                  </a:extLst>
                </p14:cNvPr>
                <p14:cNvContentPartPr/>
                <p14:nvPr/>
              </p14:nvContentPartPr>
              <p14:xfrm>
                <a:off x="3205823" y="3305721"/>
                <a:ext cx="209160" cy="150840"/>
              </p14:xfrm>
            </p:contentPart>
          </mc:Choice>
          <mc:Fallback>
            <p:pic>
              <p:nvPicPr>
                <p:cNvPr id="38" name="Ink 37">
                  <a:extLst>
                    <a:ext uri="{FF2B5EF4-FFF2-40B4-BE49-F238E27FC236}">
                      <a16:creationId xmlns:a16="http://schemas.microsoft.com/office/drawing/2014/main" id="{1B6DDA0D-A0DF-37E2-8289-02B6062EA4BF}"/>
                    </a:ext>
                  </a:extLst>
                </p:cNvPr>
                <p:cNvPicPr/>
                <p:nvPr/>
              </p:nvPicPr>
              <p:blipFill>
                <a:blip r:embed="rId64"/>
                <a:stretch>
                  <a:fillRect/>
                </a:stretch>
              </p:blipFill>
              <p:spPr>
                <a:xfrm>
                  <a:off x="3196823" y="3296721"/>
                  <a:ext cx="2268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9" name="Ink 38">
                  <a:extLst>
                    <a:ext uri="{FF2B5EF4-FFF2-40B4-BE49-F238E27FC236}">
                      <a16:creationId xmlns:a16="http://schemas.microsoft.com/office/drawing/2014/main" id="{484BC2C1-AFEC-C3A2-C325-A20A85487742}"/>
                    </a:ext>
                  </a:extLst>
                </p14:cNvPr>
                <p14:cNvContentPartPr/>
                <p14:nvPr/>
              </p14:nvContentPartPr>
              <p14:xfrm>
                <a:off x="3478703" y="3256401"/>
                <a:ext cx="168840" cy="156960"/>
              </p14:xfrm>
            </p:contentPart>
          </mc:Choice>
          <mc:Fallback>
            <p:pic>
              <p:nvPicPr>
                <p:cNvPr id="39" name="Ink 38">
                  <a:extLst>
                    <a:ext uri="{FF2B5EF4-FFF2-40B4-BE49-F238E27FC236}">
                      <a16:creationId xmlns:a16="http://schemas.microsoft.com/office/drawing/2014/main" id="{484BC2C1-AFEC-C3A2-C325-A20A85487742}"/>
                    </a:ext>
                  </a:extLst>
                </p:cNvPr>
                <p:cNvPicPr/>
                <p:nvPr/>
              </p:nvPicPr>
              <p:blipFill>
                <a:blip r:embed="rId66"/>
                <a:stretch>
                  <a:fillRect/>
                </a:stretch>
              </p:blipFill>
              <p:spPr>
                <a:xfrm>
                  <a:off x="3469703" y="3247761"/>
                  <a:ext cx="1864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0" name="Ink 39">
                  <a:extLst>
                    <a:ext uri="{FF2B5EF4-FFF2-40B4-BE49-F238E27FC236}">
                      <a16:creationId xmlns:a16="http://schemas.microsoft.com/office/drawing/2014/main" id="{A0EB09CC-7A95-E589-B740-6A4CDB95367C}"/>
                    </a:ext>
                  </a:extLst>
                </p14:cNvPr>
                <p14:cNvContentPartPr/>
                <p14:nvPr/>
              </p14:nvContentPartPr>
              <p14:xfrm>
                <a:off x="3666263" y="3249201"/>
                <a:ext cx="118080" cy="125280"/>
              </p14:xfrm>
            </p:contentPart>
          </mc:Choice>
          <mc:Fallback>
            <p:pic>
              <p:nvPicPr>
                <p:cNvPr id="40" name="Ink 39">
                  <a:extLst>
                    <a:ext uri="{FF2B5EF4-FFF2-40B4-BE49-F238E27FC236}">
                      <a16:creationId xmlns:a16="http://schemas.microsoft.com/office/drawing/2014/main" id="{A0EB09CC-7A95-E589-B740-6A4CDB95367C}"/>
                    </a:ext>
                  </a:extLst>
                </p:cNvPr>
                <p:cNvPicPr/>
                <p:nvPr/>
              </p:nvPicPr>
              <p:blipFill>
                <a:blip r:embed="rId68"/>
                <a:stretch>
                  <a:fillRect/>
                </a:stretch>
              </p:blipFill>
              <p:spPr>
                <a:xfrm>
                  <a:off x="3657263" y="3240561"/>
                  <a:ext cx="1357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1" name="Ink 40">
                  <a:extLst>
                    <a:ext uri="{FF2B5EF4-FFF2-40B4-BE49-F238E27FC236}">
                      <a16:creationId xmlns:a16="http://schemas.microsoft.com/office/drawing/2014/main" id="{2C30F680-C8A6-AB6F-4F5E-D88628D4D084}"/>
                    </a:ext>
                  </a:extLst>
                </p14:cNvPr>
                <p14:cNvContentPartPr/>
                <p14:nvPr/>
              </p14:nvContentPartPr>
              <p14:xfrm>
                <a:off x="3854543" y="3209241"/>
                <a:ext cx="95040" cy="158040"/>
              </p14:xfrm>
            </p:contentPart>
          </mc:Choice>
          <mc:Fallback>
            <p:pic>
              <p:nvPicPr>
                <p:cNvPr id="41" name="Ink 40">
                  <a:extLst>
                    <a:ext uri="{FF2B5EF4-FFF2-40B4-BE49-F238E27FC236}">
                      <a16:creationId xmlns:a16="http://schemas.microsoft.com/office/drawing/2014/main" id="{2C30F680-C8A6-AB6F-4F5E-D88628D4D084}"/>
                    </a:ext>
                  </a:extLst>
                </p:cNvPr>
                <p:cNvPicPr/>
                <p:nvPr/>
              </p:nvPicPr>
              <p:blipFill>
                <a:blip r:embed="rId70"/>
                <a:stretch>
                  <a:fillRect/>
                </a:stretch>
              </p:blipFill>
              <p:spPr>
                <a:xfrm>
                  <a:off x="3845543" y="3200601"/>
                  <a:ext cx="1126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2" name="Ink 41">
                  <a:extLst>
                    <a:ext uri="{FF2B5EF4-FFF2-40B4-BE49-F238E27FC236}">
                      <a16:creationId xmlns:a16="http://schemas.microsoft.com/office/drawing/2014/main" id="{597D15F2-7DCE-5ED9-3C7B-90E95D2351D0}"/>
                    </a:ext>
                  </a:extLst>
                </p14:cNvPr>
                <p14:cNvContentPartPr/>
                <p14:nvPr/>
              </p14:nvContentPartPr>
              <p14:xfrm>
                <a:off x="3956783" y="3179721"/>
                <a:ext cx="101160" cy="146520"/>
              </p14:xfrm>
            </p:contentPart>
          </mc:Choice>
          <mc:Fallback>
            <p:pic>
              <p:nvPicPr>
                <p:cNvPr id="42" name="Ink 41">
                  <a:extLst>
                    <a:ext uri="{FF2B5EF4-FFF2-40B4-BE49-F238E27FC236}">
                      <a16:creationId xmlns:a16="http://schemas.microsoft.com/office/drawing/2014/main" id="{597D15F2-7DCE-5ED9-3C7B-90E95D2351D0}"/>
                    </a:ext>
                  </a:extLst>
                </p:cNvPr>
                <p:cNvPicPr/>
                <p:nvPr/>
              </p:nvPicPr>
              <p:blipFill>
                <a:blip r:embed="rId72"/>
                <a:stretch>
                  <a:fillRect/>
                </a:stretch>
              </p:blipFill>
              <p:spPr>
                <a:xfrm>
                  <a:off x="3947783" y="3170721"/>
                  <a:ext cx="1188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3" name="Ink 42">
                  <a:extLst>
                    <a:ext uri="{FF2B5EF4-FFF2-40B4-BE49-F238E27FC236}">
                      <a16:creationId xmlns:a16="http://schemas.microsoft.com/office/drawing/2014/main" id="{51C7F998-D1F7-C984-DAF2-CDA845CAA3A8}"/>
                    </a:ext>
                  </a:extLst>
                </p14:cNvPr>
                <p14:cNvContentPartPr/>
                <p14:nvPr/>
              </p14:nvContentPartPr>
              <p14:xfrm>
                <a:off x="4067663" y="3134721"/>
                <a:ext cx="109080" cy="151920"/>
              </p14:xfrm>
            </p:contentPart>
          </mc:Choice>
          <mc:Fallback>
            <p:pic>
              <p:nvPicPr>
                <p:cNvPr id="43" name="Ink 42">
                  <a:extLst>
                    <a:ext uri="{FF2B5EF4-FFF2-40B4-BE49-F238E27FC236}">
                      <a16:creationId xmlns:a16="http://schemas.microsoft.com/office/drawing/2014/main" id="{51C7F998-D1F7-C984-DAF2-CDA845CAA3A8}"/>
                    </a:ext>
                  </a:extLst>
                </p:cNvPr>
                <p:cNvPicPr/>
                <p:nvPr/>
              </p:nvPicPr>
              <p:blipFill>
                <a:blip r:embed="rId74"/>
                <a:stretch>
                  <a:fillRect/>
                </a:stretch>
              </p:blipFill>
              <p:spPr>
                <a:xfrm>
                  <a:off x="4059023" y="3126081"/>
                  <a:ext cx="1267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4" name="Ink 43">
                  <a:extLst>
                    <a:ext uri="{FF2B5EF4-FFF2-40B4-BE49-F238E27FC236}">
                      <a16:creationId xmlns:a16="http://schemas.microsoft.com/office/drawing/2014/main" id="{71384762-2DB8-AB7C-BA04-7818E894895E}"/>
                    </a:ext>
                  </a:extLst>
                </p14:cNvPr>
                <p14:cNvContentPartPr/>
                <p14:nvPr/>
              </p14:nvContentPartPr>
              <p14:xfrm>
                <a:off x="4082063" y="3205281"/>
                <a:ext cx="82440" cy="57600"/>
              </p14:xfrm>
            </p:contentPart>
          </mc:Choice>
          <mc:Fallback>
            <p:pic>
              <p:nvPicPr>
                <p:cNvPr id="44" name="Ink 43">
                  <a:extLst>
                    <a:ext uri="{FF2B5EF4-FFF2-40B4-BE49-F238E27FC236}">
                      <a16:creationId xmlns:a16="http://schemas.microsoft.com/office/drawing/2014/main" id="{71384762-2DB8-AB7C-BA04-7818E894895E}"/>
                    </a:ext>
                  </a:extLst>
                </p:cNvPr>
                <p:cNvPicPr/>
                <p:nvPr/>
              </p:nvPicPr>
              <p:blipFill>
                <a:blip r:embed="rId76"/>
                <a:stretch>
                  <a:fillRect/>
                </a:stretch>
              </p:blipFill>
              <p:spPr>
                <a:xfrm>
                  <a:off x="4073423" y="3196281"/>
                  <a:ext cx="1000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5" name="Ink 44">
                  <a:extLst>
                    <a:ext uri="{FF2B5EF4-FFF2-40B4-BE49-F238E27FC236}">
                      <a16:creationId xmlns:a16="http://schemas.microsoft.com/office/drawing/2014/main" id="{27434DC2-C0E8-CCBF-3380-86BC7E28B752}"/>
                    </a:ext>
                  </a:extLst>
                </p14:cNvPr>
                <p14:cNvContentPartPr/>
                <p14:nvPr/>
              </p14:nvContentPartPr>
              <p14:xfrm>
                <a:off x="4182503" y="3110601"/>
                <a:ext cx="106560" cy="170280"/>
              </p14:xfrm>
            </p:contentPart>
          </mc:Choice>
          <mc:Fallback>
            <p:pic>
              <p:nvPicPr>
                <p:cNvPr id="45" name="Ink 44">
                  <a:extLst>
                    <a:ext uri="{FF2B5EF4-FFF2-40B4-BE49-F238E27FC236}">
                      <a16:creationId xmlns:a16="http://schemas.microsoft.com/office/drawing/2014/main" id="{27434DC2-C0E8-CCBF-3380-86BC7E28B752}"/>
                    </a:ext>
                  </a:extLst>
                </p:cNvPr>
                <p:cNvPicPr/>
                <p:nvPr/>
              </p:nvPicPr>
              <p:blipFill>
                <a:blip r:embed="rId78"/>
                <a:stretch>
                  <a:fillRect/>
                </a:stretch>
              </p:blipFill>
              <p:spPr>
                <a:xfrm>
                  <a:off x="4173863" y="3101601"/>
                  <a:ext cx="1242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6" name="Ink 45">
                  <a:extLst>
                    <a:ext uri="{FF2B5EF4-FFF2-40B4-BE49-F238E27FC236}">
                      <a16:creationId xmlns:a16="http://schemas.microsoft.com/office/drawing/2014/main" id="{11A60D12-1F69-AC20-BDF3-AC50950FBDD1}"/>
                    </a:ext>
                  </a:extLst>
                </p14:cNvPr>
                <p14:cNvContentPartPr/>
                <p14:nvPr/>
              </p14:nvContentPartPr>
              <p14:xfrm>
                <a:off x="4320383" y="3022401"/>
                <a:ext cx="156240" cy="248040"/>
              </p14:xfrm>
            </p:contentPart>
          </mc:Choice>
          <mc:Fallback>
            <p:pic>
              <p:nvPicPr>
                <p:cNvPr id="46" name="Ink 45">
                  <a:extLst>
                    <a:ext uri="{FF2B5EF4-FFF2-40B4-BE49-F238E27FC236}">
                      <a16:creationId xmlns:a16="http://schemas.microsoft.com/office/drawing/2014/main" id="{11A60D12-1F69-AC20-BDF3-AC50950FBDD1}"/>
                    </a:ext>
                  </a:extLst>
                </p:cNvPr>
                <p:cNvPicPr/>
                <p:nvPr/>
              </p:nvPicPr>
              <p:blipFill>
                <a:blip r:embed="rId80"/>
                <a:stretch>
                  <a:fillRect/>
                </a:stretch>
              </p:blipFill>
              <p:spPr>
                <a:xfrm>
                  <a:off x="4311743" y="3013401"/>
                  <a:ext cx="1738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8" name="Ink 47">
                  <a:extLst>
                    <a:ext uri="{FF2B5EF4-FFF2-40B4-BE49-F238E27FC236}">
                      <a16:creationId xmlns:a16="http://schemas.microsoft.com/office/drawing/2014/main" id="{D19927A3-8294-54C0-43A9-DA38DA870C61}"/>
                    </a:ext>
                  </a:extLst>
                </p14:cNvPr>
                <p14:cNvContentPartPr/>
                <p14:nvPr/>
              </p14:nvContentPartPr>
              <p14:xfrm>
                <a:off x="1427783" y="4138041"/>
                <a:ext cx="878760" cy="361800"/>
              </p14:xfrm>
            </p:contentPart>
          </mc:Choice>
          <mc:Fallback>
            <p:pic>
              <p:nvPicPr>
                <p:cNvPr id="48" name="Ink 47">
                  <a:extLst>
                    <a:ext uri="{FF2B5EF4-FFF2-40B4-BE49-F238E27FC236}">
                      <a16:creationId xmlns:a16="http://schemas.microsoft.com/office/drawing/2014/main" id="{D19927A3-8294-54C0-43A9-DA38DA870C61}"/>
                    </a:ext>
                  </a:extLst>
                </p:cNvPr>
                <p:cNvPicPr/>
                <p:nvPr/>
              </p:nvPicPr>
              <p:blipFill>
                <a:blip r:embed="rId82"/>
                <a:stretch>
                  <a:fillRect/>
                </a:stretch>
              </p:blipFill>
              <p:spPr>
                <a:xfrm>
                  <a:off x="1419143" y="4129041"/>
                  <a:ext cx="89640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Ink 48">
                  <a:extLst>
                    <a:ext uri="{FF2B5EF4-FFF2-40B4-BE49-F238E27FC236}">
                      <a16:creationId xmlns:a16="http://schemas.microsoft.com/office/drawing/2014/main" id="{DDD0A415-8E75-3677-5422-BA5868D2182A}"/>
                    </a:ext>
                  </a:extLst>
                </p14:cNvPr>
                <p14:cNvContentPartPr/>
                <p14:nvPr/>
              </p14:nvContentPartPr>
              <p14:xfrm>
                <a:off x="1429583" y="4046241"/>
                <a:ext cx="916920" cy="368280"/>
              </p14:xfrm>
            </p:contentPart>
          </mc:Choice>
          <mc:Fallback>
            <p:pic>
              <p:nvPicPr>
                <p:cNvPr id="49" name="Ink 48">
                  <a:extLst>
                    <a:ext uri="{FF2B5EF4-FFF2-40B4-BE49-F238E27FC236}">
                      <a16:creationId xmlns:a16="http://schemas.microsoft.com/office/drawing/2014/main" id="{DDD0A415-8E75-3677-5422-BA5868D2182A}"/>
                    </a:ext>
                  </a:extLst>
                </p:cNvPr>
                <p:cNvPicPr/>
                <p:nvPr/>
              </p:nvPicPr>
              <p:blipFill>
                <a:blip r:embed="rId84"/>
                <a:stretch>
                  <a:fillRect/>
                </a:stretch>
              </p:blipFill>
              <p:spPr>
                <a:xfrm>
                  <a:off x="1420943" y="4037241"/>
                  <a:ext cx="93456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C5E226E6-9034-3B07-BFB7-3EE8C2678802}"/>
                    </a:ext>
                  </a:extLst>
                </p14:cNvPr>
                <p14:cNvContentPartPr/>
                <p14:nvPr/>
              </p14:nvContentPartPr>
              <p14:xfrm>
                <a:off x="2527943" y="4080801"/>
                <a:ext cx="10080" cy="189720"/>
              </p14:xfrm>
            </p:contentPart>
          </mc:Choice>
          <mc:Fallback>
            <p:pic>
              <p:nvPicPr>
                <p:cNvPr id="50" name="Ink 49">
                  <a:extLst>
                    <a:ext uri="{FF2B5EF4-FFF2-40B4-BE49-F238E27FC236}">
                      <a16:creationId xmlns:a16="http://schemas.microsoft.com/office/drawing/2014/main" id="{C5E226E6-9034-3B07-BFB7-3EE8C2678802}"/>
                    </a:ext>
                  </a:extLst>
                </p:cNvPr>
                <p:cNvPicPr/>
                <p:nvPr/>
              </p:nvPicPr>
              <p:blipFill>
                <a:blip r:embed="rId86"/>
                <a:stretch>
                  <a:fillRect/>
                </a:stretch>
              </p:blipFill>
              <p:spPr>
                <a:xfrm>
                  <a:off x="2518943" y="4072161"/>
                  <a:ext cx="277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Ink 50">
                  <a:extLst>
                    <a:ext uri="{FF2B5EF4-FFF2-40B4-BE49-F238E27FC236}">
                      <a16:creationId xmlns:a16="http://schemas.microsoft.com/office/drawing/2014/main" id="{C6FE3E18-64CB-3FC1-E164-40AD5A792A80}"/>
                    </a:ext>
                  </a:extLst>
                </p14:cNvPr>
                <p14:cNvContentPartPr/>
                <p14:nvPr/>
              </p14:nvContentPartPr>
              <p14:xfrm>
                <a:off x="2651783" y="4017441"/>
                <a:ext cx="18720" cy="207000"/>
              </p14:xfrm>
            </p:contentPart>
          </mc:Choice>
          <mc:Fallback>
            <p:pic>
              <p:nvPicPr>
                <p:cNvPr id="51" name="Ink 50">
                  <a:extLst>
                    <a:ext uri="{FF2B5EF4-FFF2-40B4-BE49-F238E27FC236}">
                      <a16:creationId xmlns:a16="http://schemas.microsoft.com/office/drawing/2014/main" id="{C6FE3E18-64CB-3FC1-E164-40AD5A792A80}"/>
                    </a:ext>
                  </a:extLst>
                </p:cNvPr>
                <p:cNvPicPr/>
                <p:nvPr/>
              </p:nvPicPr>
              <p:blipFill>
                <a:blip r:embed="rId88"/>
                <a:stretch>
                  <a:fillRect/>
                </a:stretch>
              </p:blipFill>
              <p:spPr>
                <a:xfrm>
                  <a:off x="2643143" y="4008801"/>
                  <a:ext cx="363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2" name="Ink 51">
                  <a:extLst>
                    <a:ext uri="{FF2B5EF4-FFF2-40B4-BE49-F238E27FC236}">
                      <a16:creationId xmlns:a16="http://schemas.microsoft.com/office/drawing/2014/main" id="{CD009AEA-E4C9-2765-FC14-774E5B3CF092}"/>
                    </a:ext>
                  </a:extLst>
                </p14:cNvPr>
                <p14:cNvContentPartPr/>
                <p14:nvPr/>
              </p14:nvContentPartPr>
              <p14:xfrm>
                <a:off x="2397623" y="4079001"/>
                <a:ext cx="366120" cy="138240"/>
              </p14:xfrm>
            </p:contentPart>
          </mc:Choice>
          <mc:Fallback>
            <p:pic>
              <p:nvPicPr>
                <p:cNvPr id="52" name="Ink 51">
                  <a:extLst>
                    <a:ext uri="{FF2B5EF4-FFF2-40B4-BE49-F238E27FC236}">
                      <a16:creationId xmlns:a16="http://schemas.microsoft.com/office/drawing/2014/main" id="{CD009AEA-E4C9-2765-FC14-774E5B3CF092}"/>
                    </a:ext>
                  </a:extLst>
                </p:cNvPr>
                <p:cNvPicPr/>
                <p:nvPr/>
              </p:nvPicPr>
              <p:blipFill>
                <a:blip r:embed="rId90"/>
                <a:stretch>
                  <a:fillRect/>
                </a:stretch>
              </p:blipFill>
              <p:spPr>
                <a:xfrm>
                  <a:off x="2388983" y="4070361"/>
                  <a:ext cx="3837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3" name="Ink 52">
                  <a:extLst>
                    <a:ext uri="{FF2B5EF4-FFF2-40B4-BE49-F238E27FC236}">
                      <a16:creationId xmlns:a16="http://schemas.microsoft.com/office/drawing/2014/main" id="{8EDAECC5-9A9D-71AE-2617-3CD8D81BAC24}"/>
                    </a:ext>
                  </a:extLst>
                </p14:cNvPr>
                <p14:cNvContentPartPr/>
                <p14:nvPr/>
              </p14:nvContentPartPr>
              <p14:xfrm>
                <a:off x="2825663" y="4024641"/>
                <a:ext cx="20520" cy="180000"/>
              </p14:xfrm>
            </p:contentPart>
          </mc:Choice>
          <mc:Fallback>
            <p:pic>
              <p:nvPicPr>
                <p:cNvPr id="53" name="Ink 52">
                  <a:extLst>
                    <a:ext uri="{FF2B5EF4-FFF2-40B4-BE49-F238E27FC236}">
                      <a16:creationId xmlns:a16="http://schemas.microsoft.com/office/drawing/2014/main" id="{8EDAECC5-9A9D-71AE-2617-3CD8D81BAC24}"/>
                    </a:ext>
                  </a:extLst>
                </p:cNvPr>
                <p:cNvPicPr/>
                <p:nvPr/>
              </p:nvPicPr>
              <p:blipFill>
                <a:blip r:embed="rId92"/>
                <a:stretch>
                  <a:fillRect/>
                </a:stretch>
              </p:blipFill>
              <p:spPr>
                <a:xfrm>
                  <a:off x="2817023" y="4015641"/>
                  <a:ext cx="381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4" name="Ink 53">
                  <a:extLst>
                    <a:ext uri="{FF2B5EF4-FFF2-40B4-BE49-F238E27FC236}">
                      <a16:creationId xmlns:a16="http://schemas.microsoft.com/office/drawing/2014/main" id="{11A4A21D-EB65-7614-A911-A9A5F0E58C1B}"/>
                    </a:ext>
                  </a:extLst>
                </p14:cNvPr>
                <p14:cNvContentPartPr/>
                <p14:nvPr/>
              </p14:nvContentPartPr>
              <p14:xfrm>
                <a:off x="2934743" y="4012401"/>
                <a:ext cx="44280" cy="191520"/>
              </p14:xfrm>
            </p:contentPart>
          </mc:Choice>
          <mc:Fallback>
            <p:pic>
              <p:nvPicPr>
                <p:cNvPr id="54" name="Ink 53">
                  <a:extLst>
                    <a:ext uri="{FF2B5EF4-FFF2-40B4-BE49-F238E27FC236}">
                      <a16:creationId xmlns:a16="http://schemas.microsoft.com/office/drawing/2014/main" id="{11A4A21D-EB65-7614-A911-A9A5F0E58C1B}"/>
                    </a:ext>
                  </a:extLst>
                </p:cNvPr>
                <p:cNvPicPr/>
                <p:nvPr/>
              </p:nvPicPr>
              <p:blipFill>
                <a:blip r:embed="rId94"/>
                <a:stretch>
                  <a:fillRect/>
                </a:stretch>
              </p:blipFill>
              <p:spPr>
                <a:xfrm>
                  <a:off x="2926103" y="4003761"/>
                  <a:ext cx="619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5" name="Ink 54">
                  <a:extLst>
                    <a:ext uri="{FF2B5EF4-FFF2-40B4-BE49-F238E27FC236}">
                      <a16:creationId xmlns:a16="http://schemas.microsoft.com/office/drawing/2014/main" id="{65095DB3-DF29-F78C-4778-D143EDA384D0}"/>
                    </a:ext>
                  </a:extLst>
                </p14:cNvPr>
                <p14:cNvContentPartPr/>
                <p14:nvPr/>
              </p14:nvContentPartPr>
              <p14:xfrm>
                <a:off x="2914223" y="4016001"/>
                <a:ext cx="153360" cy="199440"/>
              </p14:xfrm>
            </p:contentPart>
          </mc:Choice>
          <mc:Fallback>
            <p:pic>
              <p:nvPicPr>
                <p:cNvPr id="55" name="Ink 54">
                  <a:extLst>
                    <a:ext uri="{FF2B5EF4-FFF2-40B4-BE49-F238E27FC236}">
                      <a16:creationId xmlns:a16="http://schemas.microsoft.com/office/drawing/2014/main" id="{65095DB3-DF29-F78C-4778-D143EDA384D0}"/>
                    </a:ext>
                  </a:extLst>
                </p:cNvPr>
                <p:cNvPicPr/>
                <p:nvPr/>
              </p:nvPicPr>
              <p:blipFill>
                <a:blip r:embed="rId96"/>
                <a:stretch>
                  <a:fillRect/>
                </a:stretch>
              </p:blipFill>
              <p:spPr>
                <a:xfrm>
                  <a:off x="2905583" y="4007001"/>
                  <a:ext cx="1710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6" name="Ink 55">
                  <a:extLst>
                    <a:ext uri="{FF2B5EF4-FFF2-40B4-BE49-F238E27FC236}">
                      <a16:creationId xmlns:a16="http://schemas.microsoft.com/office/drawing/2014/main" id="{9CD9FD09-C7BD-12C5-CA7D-094895C9E4F8}"/>
                    </a:ext>
                  </a:extLst>
                </p14:cNvPr>
                <p14:cNvContentPartPr/>
                <p14:nvPr/>
              </p14:nvContentPartPr>
              <p14:xfrm>
                <a:off x="3054623" y="3977121"/>
                <a:ext cx="117720" cy="160920"/>
              </p14:xfrm>
            </p:contentPart>
          </mc:Choice>
          <mc:Fallback>
            <p:pic>
              <p:nvPicPr>
                <p:cNvPr id="56" name="Ink 55">
                  <a:extLst>
                    <a:ext uri="{FF2B5EF4-FFF2-40B4-BE49-F238E27FC236}">
                      <a16:creationId xmlns:a16="http://schemas.microsoft.com/office/drawing/2014/main" id="{9CD9FD09-C7BD-12C5-CA7D-094895C9E4F8}"/>
                    </a:ext>
                  </a:extLst>
                </p:cNvPr>
                <p:cNvPicPr/>
                <p:nvPr/>
              </p:nvPicPr>
              <p:blipFill>
                <a:blip r:embed="rId98"/>
                <a:stretch>
                  <a:fillRect/>
                </a:stretch>
              </p:blipFill>
              <p:spPr>
                <a:xfrm>
                  <a:off x="3045623" y="3968121"/>
                  <a:ext cx="1353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7" name="Ink 56">
                  <a:extLst>
                    <a:ext uri="{FF2B5EF4-FFF2-40B4-BE49-F238E27FC236}">
                      <a16:creationId xmlns:a16="http://schemas.microsoft.com/office/drawing/2014/main" id="{751AD07C-0C58-255E-5794-EDBDE8911432}"/>
                    </a:ext>
                  </a:extLst>
                </p14:cNvPr>
                <p14:cNvContentPartPr/>
                <p14:nvPr/>
              </p14:nvContentPartPr>
              <p14:xfrm>
                <a:off x="3184943" y="3933921"/>
                <a:ext cx="142560" cy="200160"/>
              </p14:xfrm>
            </p:contentPart>
          </mc:Choice>
          <mc:Fallback>
            <p:pic>
              <p:nvPicPr>
                <p:cNvPr id="57" name="Ink 56">
                  <a:extLst>
                    <a:ext uri="{FF2B5EF4-FFF2-40B4-BE49-F238E27FC236}">
                      <a16:creationId xmlns:a16="http://schemas.microsoft.com/office/drawing/2014/main" id="{751AD07C-0C58-255E-5794-EDBDE8911432}"/>
                    </a:ext>
                  </a:extLst>
                </p:cNvPr>
                <p:cNvPicPr/>
                <p:nvPr/>
              </p:nvPicPr>
              <p:blipFill>
                <a:blip r:embed="rId100"/>
                <a:stretch>
                  <a:fillRect/>
                </a:stretch>
              </p:blipFill>
              <p:spPr>
                <a:xfrm>
                  <a:off x="3176303" y="3925281"/>
                  <a:ext cx="1602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8" name="Ink 57">
                  <a:extLst>
                    <a:ext uri="{FF2B5EF4-FFF2-40B4-BE49-F238E27FC236}">
                      <a16:creationId xmlns:a16="http://schemas.microsoft.com/office/drawing/2014/main" id="{2228F6BF-8260-0C08-37E3-D4298D822D98}"/>
                    </a:ext>
                  </a:extLst>
                </p14:cNvPr>
                <p14:cNvContentPartPr/>
                <p14:nvPr/>
              </p14:nvContentPartPr>
              <p14:xfrm>
                <a:off x="3376463" y="3878481"/>
                <a:ext cx="123120" cy="194400"/>
              </p14:xfrm>
            </p:contentPart>
          </mc:Choice>
          <mc:Fallback>
            <p:pic>
              <p:nvPicPr>
                <p:cNvPr id="58" name="Ink 57">
                  <a:extLst>
                    <a:ext uri="{FF2B5EF4-FFF2-40B4-BE49-F238E27FC236}">
                      <a16:creationId xmlns:a16="http://schemas.microsoft.com/office/drawing/2014/main" id="{2228F6BF-8260-0C08-37E3-D4298D822D98}"/>
                    </a:ext>
                  </a:extLst>
                </p:cNvPr>
                <p:cNvPicPr/>
                <p:nvPr/>
              </p:nvPicPr>
              <p:blipFill>
                <a:blip r:embed="rId102"/>
                <a:stretch>
                  <a:fillRect/>
                </a:stretch>
              </p:blipFill>
              <p:spPr>
                <a:xfrm>
                  <a:off x="3367823" y="3869481"/>
                  <a:ext cx="1407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9" name="Ink 58">
                  <a:extLst>
                    <a:ext uri="{FF2B5EF4-FFF2-40B4-BE49-F238E27FC236}">
                      <a16:creationId xmlns:a16="http://schemas.microsoft.com/office/drawing/2014/main" id="{0D9EAE33-39A3-D7DB-32E3-B4C88BE5C5AE}"/>
                    </a:ext>
                  </a:extLst>
                </p14:cNvPr>
                <p14:cNvContentPartPr/>
                <p14:nvPr/>
              </p14:nvContentPartPr>
              <p14:xfrm>
                <a:off x="3529463" y="3856161"/>
                <a:ext cx="26280" cy="163080"/>
              </p14:xfrm>
            </p:contentPart>
          </mc:Choice>
          <mc:Fallback>
            <p:pic>
              <p:nvPicPr>
                <p:cNvPr id="59" name="Ink 58">
                  <a:extLst>
                    <a:ext uri="{FF2B5EF4-FFF2-40B4-BE49-F238E27FC236}">
                      <a16:creationId xmlns:a16="http://schemas.microsoft.com/office/drawing/2014/main" id="{0D9EAE33-39A3-D7DB-32E3-B4C88BE5C5AE}"/>
                    </a:ext>
                  </a:extLst>
                </p:cNvPr>
                <p:cNvPicPr/>
                <p:nvPr/>
              </p:nvPicPr>
              <p:blipFill>
                <a:blip r:embed="rId104"/>
                <a:stretch>
                  <a:fillRect/>
                </a:stretch>
              </p:blipFill>
              <p:spPr>
                <a:xfrm>
                  <a:off x="3520823" y="3847521"/>
                  <a:ext cx="439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0" name="Ink 59">
                  <a:extLst>
                    <a:ext uri="{FF2B5EF4-FFF2-40B4-BE49-F238E27FC236}">
                      <a16:creationId xmlns:a16="http://schemas.microsoft.com/office/drawing/2014/main" id="{7702C6E2-40F0-F85E-0E08-2A743B4BE68B}"/>
                    </a:ext>
                  </a:extLst>
                </p14:cNvPr>
                <p14:cNvContentPartPr/>
                <p14:nvPr/>
              </p14:nvContentPartPr>
              <p14:xfrm>
                <a:off x="3610103" y="3760761"/>
                <a:ext cx="121320" cy="241200"/>
              </p14:xfrm>
            </p:contentPart>
          </mc:Choice>
          <mc:Fallback>
            <p:pic>
              <p:nvPicPr>
                <p:cNvPr id="60" name="Ink 59">
                  <a:extLst>
                    <a:ext uri="{FF2B5EF4-FFF2-40B4-BE49-F238E27FC236}">
                      <a16:creationId xmlns:a16="http://schemas.microsoft.com/office/drawing/2014/main" id="{7702C6E2-40F0-F85E-0E08-2A743B4BE68B}"/>
                    </a:ext>
                  </a:extLst>
                </p:cNvPr>
                <p:cNvPicPr/>
                <p:nvPr/>
              </p:nvPicPr>
              <p:blipFill>
                <a:blip r:embed="rId106"/>
                <a:stretch>
                  <a:fillRect/>
                </a:stretch>
              </p:blipFill>
              <p:spPr>
                <a:xfrm>
                  <a:off x="3601463" y="3752121"/>
                  <a:ext cx="1389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1" name="Ink 60">
                  <a:extLst>
                    <a:ext uri="{FF2B5EF4-FFF2-40B4-BE49-F238E27FC236}">
                      <a16:creationId xmlns:a16="http://schemas.microsoft.com/office/drawing/2014/main" id="{4C1EE405-EEAB-DE26-359D-01BCC99C8A5D}"/>
                    </a:ext>
                  </a:extLst>
                </p14:cNvPr>
                <p14:cNvContentPartPr/>
                <p14:nvPr/>
              </p14:nvContentPartPr>
              <p14:xfrm>
                <a:off x="3614783" y="3872361"/>
                <a:ext cx="110880" cy="65880"/>
              </p14:xfrm>
            </p:contentPart>
          </mc:Choice>
          <mc:Fallback>
            <p:pic>
              <p:nvPicPr>
                <p:cNvPr id="61" name="Ink 60">
                  <a:extLst>
                    <a:ext uri="{FF2B5EF4-FFF2-40B4-BE49-F238E27FC236}">
                      <a16:creationId xmlns:a16="http://schemas.microsoft.com/office/drawing/2014/main" id="{4C1EE405-EEAB-DE26-359D-01BCC99C8A5D}"/>
                    </a:ext>
                  </a:extLst>
                </p:cNvPr>
                <p:cNvPicPr/>
                <p:nvPr/>
              </p:nvPicPr>
              <p:blipFill>
                <a:blip r:embed="rId108"/>
                <a:stretch>
                  <a:fillRect/>
                </a:stretch>
              </p:blipFill>
              <p:spPr>
                <a:xfrm>
                  <a:off x="3605783" y="3863361"/>
                  <a:ext cx="1285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2" name="Ink 61">
                  <a:extLst>
                    <a:ext uri="{FF2B5EF4-FFF2-40B4-BE49-F238E27FC236}">
                      <a16:creationId xmlns:a16="http://schemas.microsoft.com/office/drawing/2014/main" id="{35994D1B-C0A3-C076-1008-425FF2138B6B}"/>
                    </a:ext>
                  </a:extLst>
                </p14:cNvPr>
                <p14:cNvContentPartPr/>
                <p14:nvPr/>
              </p14:nvContentPartPr>
              <p14:xfrm>
                <a:off x="3758783" y="3742401"/>
                <a:ext cx="257040" cy="228600"/>
              </p14:xfrm>
            </p:contentPart>
          </mc:Choice>
          <mc:Fallback>
            <p:pic>
              <p:nvPicPr>
                <p:cNvPr id="62" name="Ink 61">
                  <a:extLst>
                    <a:ext uri="{FF2B5EF4-FFF2-40B4-BE49-F238E27FC236}">
                      <a16:creationId xmlns:a16="http://schemas.microsoft.com/office/drawing/2014/main" id="{35994D1B-C0A3-C076-1008-425FF2138B6B}"/>
                    </a:ext>
                  </a:extLst>
                </p:cNvPr>
                <p:cNvPicPr/>
                <p:nvPr/>
              </p:nvPicPr>
              <p:blipFill>
                <a:blip r:embed="rId110"/>
                <a:stretch>
                  <a:fillRect/>
                </a:stretch>
              </p:blipFill>
              <p:spPr>
                <a:xfrm>
                  <a:off x="3749783" y="3733761"/>
                  <a:ext cx="2746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3" name="Ink 62">
                  <a:extLst>
                    <a:ext uri="{FF2B5EF4-FFF2-40B4-BE49-F238E27FC236}">
                      <a16:creationId xmlns:a16="http://schemas.microsoft.com/office/drawing/2014/main" id="{8CE41292-F258-0928-FEFF-07C35B4B8B58}"/>
                    </a:ext>
                  </a:extLst>
                </p14:cNvPr>
                <p14:cNvContentPartPr/>
                <p14:nvPr/>
              </p14:nvContentPartPr>
              <p14:xfrm>
                <a:off x="4014383" y="3624681"/>
                <a:ext cx="134640" cy="250200"/>
              </p14:xfrm>
            </p:contentPart>
          </mc:Choice>
          <mc:Fallback>
            <p:pic>
              <p:nvPicPr>
                <p:cNvPr id="63" name="Ink 62">
                  <a:extLst>
                    <a:ext uri="{FF2B5EF4-FFF2-40B4-BE49-F238E27FC236}">
                      <a16:creationId xmlns:a16="http://schemas.microsoft.com/office/drawing/2014/main" id="{8CE41292-F258-0928-FEFF-07C35B4B8B58}"/>
                    </a:ext>
                  </a:extLst>
                </p:cNvPr>
                <p:cNvPicPr/>
                <p:nvPr/>
              </p:nvPicPr>
              <p:blipFill>
                <a:blip r:embed="rId112"/>
                <a:stretch>
                  <a:fillRect/>
                </a:stretch>
              </p:blipFill>
              <p:spPr>
                <a:xfrm>
                  <a:off x="4005383" y="3616041"/>
                  <a:ext cx="1522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4" name="Ink 63">
                  <a:extLst>
                    <a:ext uri="{FF2B5EF4-FFF2-40B4-BE49-F238E27FC236}">
                      <a16:creationId xmlns:a16="http://schemas.microsoft.com/office/drawing/2014/main" id="{8ACCB220-1284-BC5B-B92A-D482113CD73A}"/>
                    </a:ext>
                  </a:extLst>
                </p14:cNvPr>
                <p14:cNvContentPartPr/>
                <p14:nvPr/>
              </p14:nvContentPartPr>
              <p14:xfrm>
                <a:off x="4082783" y="3742401"/>
                <a:ext cx="74520" cy="44640"/>
              </p14:xfrm>
            </p:contentPart>
          </mc:Choice>
          <mc:Fallback>
            <p:pic>
              <p:nvPicPr>
                <p:cNvPr id="64" name="Ink 63">
                  <a:extLst>
                    <a:ext uri="{FF2B5EF4-FFF2-40B4-BE49-F238E27FC236}">
                      <a16:creationId xmlns:a16="http://schemas.microsoft.com/office/drawing/2014/main" id="{8ACCB220-1284-BC5B-B92A-D482113CD73A}"/>
                    </a:ext>
                  </a:extLst>
                </p:cNvPr>
                <p:cNvPicPr/>
                <p:nvPr/>
              </p:nvPicPr>
              <p:blipFill>
                <a:blip r:embed="rId114"/>
                <a:stretch>
                  <a:fillRect/>
                </a:stretch>
              </p:blipFill>
              <p:spPr>
                <a:xfrm>
                  <a:off x="4073783" y="3733761"/>
                  <a:ext cx="921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5" name="Ink 64">
                  <a:extLst>
                    <a:ext uri="{FF2B5EF4-FFF2-40B4-BE49-F238E27FC236}">
                      <a16:creationId xmlns:a16="http://schemas.microsoft.com/office/drawing/2014/main" id="{3E9472A9-1C27-4FD9-C90A-CF8D9668F0F0}"/>
                    </a:ext>
                  </a:extLst>
                </p14:cNvPr>
                <p14:cNvContentPartPr/>
                <p14:nvPr/>
              </p14:nvContentPartPr>
              <p14:xfrm>
                <a:off x="4194383" y="3640881"/>
                <a:ext cx="9720" cy="205200"/>
              </p14:xfrm>
            </p:contentPart>
          </mc:Choice>
          <mc:Fallback>
            <p:pic>
              <p:nvPicPr>
                <p:cNvPr id="65" name="Ink 64">
                  <a:extLst>
                    <a:ext uri="{FF2B5EF4-FFF2-40B4-BE49-F238E27FC236}">
                      <a16:creationId xmlns:a16="http://schemas.microsoft.com/office/drawing/2014/main" id="{3E9472A9-1C27-4FD9-C90A-CF8D9668F0F0}"/>
                    </a:ext>
                  </a:extLst>
                </p:cNvPr>
                <p:cNvPicPr/>
                <p:nvPr/>
              </p:nvPicPr>
              <p:blipFill>
                <a:blip r:embed="rId116"/>
                <a:stretch>
                  <a:fillRect/>
                </a:stretch>
              </p:blipFill>
              <p:spPr>
                <a:xfrm>
                  <a:off x="4185743" y="3631881"/>
                  <a:ext cx="273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6" name="Ink 65">
                  <a:extLst>
                    <a:ext uri="{FF2B5EF4-FFF2-40B4-BE49-F238E27FC236}">
                      <a16:creationId xmlns:a16="http://schemas.microsoft.com/office/drawing/2014/main" id="{BC091305-D7A3-17F6-8479-E3CFB9333765}"/>
                    </a:ext>
                  </a:extLst>
                </p14:cNvPr>
                <p14:cNvContentPartPr/>
                <p14:nvPr/>
              </p14:nvContentPartPr>
              <p14:xfrm>
                <a:off x="4190063" y="3612441"/>
                <a:ext cx="185040" cy="212760"/>
              </p14:xfrm>
            </p:contentPart>
          </mc:Choice>
          <mc:Fallback>
            <p:pic>
              <p:nvPicPr>
                <p:cNvPr id="66" name="Ink 65">
                  <a:extLst>
                    <a:ext uri="{FF2B5EF4-FFF2-40B4-BE49-F238E27FC236}">
                      <a16:creationId xmlns:a16="http://schemas.microsoft.com/office/drawing/2014/main" id="{BC091305-D7A3-17F6-8479-E3CFB9333765}"/>
                    </a:ext>
                  </a:extLst>
                </p:cNvPr>
                <p:cNvPicPr/>
                <p:nvPr/>
              </p:nvPicPr>
              <p:blipFill>
                <a:blip r:embed="rId118"/>
                <a:stretch>
                  <a:fillRect/>
                </a:stretch>
              </p:blipFill>
              <p:spPr>
                <a:xfrm>
                  <a:off x="4181423" y="3603801"/>
                  <a:ext cx="2026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7" name="Ink 66">
                  <a:extLst>
                    <a:ext uri="{FF2B5EF4-FFF2-40B4-BE49-F238E27FC236}">
                      <a16:creationId xmlns:a16="http://schemas.microsoft.com/office/drawing/2014/main" id="{1BCA2468-6BCF-0A04-2864-CBCD1601B087}"/>
                    </a:ext>
                  </a:extLst>
                </p14:cNvPr>
                <p14:cNvContentPartPr/>
                <p14:nvPr/>
              </p14:nvContentPartPr>
              <p14:xfrm>
                <a:off x="4443143" y="3611361"/>
                <a:ext cx="119160" cy="162000"/>
              </p14:xfrm>
            </p:contentPart>
          </mc:Choice>
          <mc:Fallback>
            <p:pic>
              <p:nvPicPr>
                <p:cNvPr id="67" name="Ink 66">
                  <a:extLst>
                    <a:ext uri="{FF2B5EF4-FFF2-40B4-BE49-F238E27FC236}">
                      <a16:creationId xmlns:a16="http://schemas.microsoft.com/office/drawing/2014/main" id="{1BCA2468-6BCF-0A04-2864-CBCD1601B087}"/>
                    </a:ext>
                  </a:extLst>
                </p:cNvPr>
                <p:cNvPicPr/>
                <p:nvPr/>
              </p:nvPicPr>
              <p:blipFill>
                <a:blip r:embed="rId120"/>
                <a:stretch>
                  <a:fillRect/>
                </a:stretch>
              </p:blipFill>
              <p:spPr>
                <a:xfrm>
                  <a:off x="4434143" y="3602361"/>
                  <a:ext cx="1368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8" name="Ink 67">
                  <a:extLst>
                    <a:ext uri="{FF2B5EF4-FFF2-40B4-BE49-F238E27FC236}">
                      <a16:creationId xmlns:a16="http://schemas.microsoft.com/office/drawing/2014/main" id="{DE560BD4-763F-5F4A-54D0-48F7971A01D9}"/>
                    </a:ext>
                  </a:extLst>
                </p14:cNvPr>
                <p14:cNvContentPartPr/>
                <p14:nvPr/>
              </p14:nvContentPartPr>
              <p14:xfrm>
                <a:off x="4578143" y="3542961"/>
                <a:ext cx="165600" cy="190440"/>
              </p14:xfrm>
            </p:contentPart>
          </mc:Choice>
          <mc:Fallback>
            <p:pic>
              <p:nvPicPr>
                <p:cNvPr id="68" name="Ink 67">
                  <a:extLst>
                    <a:ext uri="{FF2B5EF4-FFF2-40B4-BE49-F238E27FC236}">
                      <a16:creationId xmlns:a16="http://schemas.microsoft.com/office/drawing/2014/main" id="{DE560BD4-763F-5F4A-54D0-48F7971A01D9}"/>
                    </a:ext>
                  </a:extLst>
                </p:cNvPr>
                <p:cNvPicPr/>
                <p:nvPr/>
              </p:nvPicPr>
              <p:blipFill>
                <a:blip r:embed="rId122"/>
                <a:stretch>
                  <a:fillRect/>
                </a:stretch>
              </p:blipFill>
              <p:spPr>
                <a:xfrm>
                  <a:off x="4569503" y="3534321"/>
                  <a:ext cx="1832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69" name="Ink 68">
                  <a:extLst>
                    <a:ext uri="{FF2B5EF4-FFF2-40B4-BE49-F238E27FC236}">
                      <a16:creationId xmlns:a16="http://schemas.microsoft.com/office/drawing/2014/main" id="{BDB0C874-2C5B-0FD2-E8B6-F893E7DA9B2D}"/>
                    </a:ext>
                  </a:extLst>
                </p14:cNvPr>
                <p14:cNvContentPartPr/>
                <p14:nvPr/>
              </p14:nvContentPartPr>
              <p14:xfrm>
                <a:off x="1334543" y="4607481"/>
                <a:ext cx="1006920" cy="625680"/>
              </p14:xfrm>
            </p:contentPart>
          </mc:Choice>
          <mc:Fallback>
            <p:pic>
              <p:nvPicPr>
                <p:cNvPr id="69" name="Ink 68">
                  <a:extLst>
                    <a:ext uri="{FF2B5EF4-FFF2-40B4-BE49-F238E27FC236}">
                      <a16:creationId xmlns:a16="http://schemas.microsoft.com/office/drawing/2014/main" id="{BDB0C874-2C5B-0FD2-E8B6-F893E7DA9B2D}"/>
                    </a:ext>
                  </a:extLst>
                </p:cNvPr>
                <p:cNvPicPr/>
                <p:nvPr/>
              </p:nvPicPr>
              <p:blipFill>
                <a:blip r:embed="rId124"/>
                <a:stretch>
                  <a:fillRect/>
                </a:stretch>
              </p:blipFill>
              <p:spPr>
                <a:xfrm>
                  <a:off x="1325903" y="4598481"/>
                  <a:ext cx="1024560" cy="643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0" name="Ink 69">
                  <a:extLst>
                    <a:ext uri="{FF2B5EF4-FFF2-40B4-BE49-F238E27FC236}">
                      <a16:creationId xmlns:a16="http://schemas.microsoft.com/office/drawing/2014/main" id="{54F6B618-56CA-2CBA-D177-F2AA017B2770}"/>
                    </a:ext>
                  </a:extLst>
                </p14:cNvPr>
                <p14:cNvContentPartPr/>
                <p14:nvPr/>
              </p14:nvContentPartPr>
              <p14:xfrm>
                <a:off x="3791903" y="4428561"/>
                <a:ext cx="1260720" cy="727200"/>
              </p14:xfrm>
            </p:contentPart>
          </mc:Choice>
          <mc:Fallback>
            <p:pic>
              <p:nvPicPr>
                <p:cNvPr id="70" name="Ink 69">
                  <a:extLst>
                    <a:ext uri="{FF2B5EF4-FFF2-40B4-BE49-F238E27FC236}">
                      <a16:creationId xmlns:a16="http://schemas.microsoft.com/office/drawing/2014/main" id="{54F6B618-56CA-2CBA-D177-F2AA017B2770}"/>
                    </a:ext>
                  </a:extLst>
                </p:cNvPr>
                <p:cNvPicPr/>
                <p:nvPr/>
              </p:nvPicPr>
              <p:blipFill>
                <a:blip r:embed="rId126"/>
                <a:stretch>
                  <a:fillRect/>
                </a:stretch>
              </p:blipFill>
              <p:spPr>
                <a:xfrm>
                  <a:off x="3782903" y="4419561"/>
                  <a:ext cx="1278360" cy="744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1" name="Ink 70">
                  <a:extLst>
                    <a:ext uri="{FF2B5EF4-FFF2-40B4-BE49-F238E27FC236}">
                      <a16:creationId xmlns:a16="http://schemas.microsoft.com/office/drawing/2014/main" id="{0ECE1EC8-A206-0598-9D1C-8EF9003BC6D3}"/>
                    </a:ext>
                  </a:extLst>
                </p14:cNvPr>
                <p14:cNvContentPartPr/>
                <p14:nvPr/>
              </p14:nvContentPartPr>
              <p14:xfrm>
                <a:off x="6423863" y="4413441"/>
                <a:ext cx="1214280" cy="745560"/>
              </p14:xfrm>
            </p:contentPart>
          </mc:Choice>
          <mc:Fallback>
            <p:pic>
              <p:nvPicPr>
                <p:cNvPr id="71" name="Ink 70">
                  <a:extLst>
                    <a:ext uri="{FF2B5EF4-FFF2-40B4-BE49-F238E27FC236}">
                      <a16:creationId xmlns:a16="http://schemas.microsoft.com/office/drawing/2014/main" id="{0ECE1EC8-A206-0598-9D1C-8EF9003BC6D3}"/>
                    </a:ext>
                  </a:extLst>
                </p:cNvPr>
                <p:cNvPicPr/>
                <p:nvPr/>
              </p:nvPicPr>
              <p:blipFill>
                <a:blip r:embed="rId128"/>
                <a:stretch>
                  <a:fillRect/>
                </a:stretch>
              </p:blipFill>
              <p:spPr>
                <a:xfrm>
                  <a:off x="6414863" y="4404801"/>
                  <a:ext cx="1231920" cy="763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2" name="Ink 71">
                  <a:extLst>
                    <a:ext uri="{FF2B5EF4-FFF2-40B4-BE49-F238E27FC236}">
                      <a16:creationId xmlns:a16="http://schemas.microsoft.com/office/drawing/2014/main" id="{0A73D80D-65D0-7E9C-3F23-B1BFD411A13B}"/>
                    </a:ext>
                  </a:extLst>
                </p14:cNvPr>
                <p14:cNvContentPartPr/>
                <p14:nvPr/>
              </p14:nvContentPartPr>
              <p14:xfrm>
                <a:off x="2211863" y="5557521"/>
                <a:ext cx="401760" cy="429480"/>
              </p14:xfrm>
            </p:contentPart>
          </mc:Choice>
          <mc:Fallback>
            <p:pic>
              <p:nvPicPr>
                <p:cNvPr id="72" name="Ink 71">
                  <a:extLst>
                    <a:ext uri="{FF2B5EF4-FFF2-40B4-BE49-F238E27FC236}">
                      <a16:creationId xmlns:a16="http://schemas.microsoft.com/office/drawing/2014/main" id="{0A73D80D-65D0-7E9C-3F23-B1BFD411A13B}"/>
                    </a:ext>
                  </a:extLst>
                </p:cNvPr>
                <p:cNvPicPr/>
                <p:nvPr/>
              </p:nvPicPr>
              <p:blipFill>
                <a:blip r:embed="rId130"/>
                <a:stretch>
                  <a:fillRect/>
                </a:stretch>
              </p:blipFill>
              <p:spPr>
                <a:xfrm>
                  <a:off x="2203223" y="5548881"/>
                  <a:ext cx="41940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3" name="Ink 72">
                  <a:extLst>
                    <a:ext uri="{FF2B5EF4-FFF2-40B4-BE49-F238E27FC236}">
                      <a16:creationId xmlns:a16="http://schemas.microsoft.com/office/drawing/2014/main" id="{A0807F76-83C9-EFC2-8D90-31B2E8EE04F9}"/>
                    </a:ext>
                  </a:extLst>
                </p14:cNvPr>
                <p14:cNvContentPartPr/>
                <p14:nvPr/>
              </p14:nvContentPartPr>
              <p14:xfrm>
                <a:off x="2692103" y="5610441"/>
                <a:ext cx="146160" cy="209880"/>
              </p14:xfrm>
            </p:contentPart>
          </mc:Choice>
          <mc:Fallback>
            <p:pic>
              <p:nvPicPr>
                <p:cNvPr id="73" name="Ink 72">
                  <a:extLst>
                    <a:ext uri="{FF2B5EF4-FFF2-40B4-BE49-F238E27FC236}">
                      <a16:creationId xmlns:a16="http://schemas.microsoft.com/office/drawing/2014/main" id="{A0807F76-83C9-EFC2-8D90-31B2E8EE04F9}"/>
                    </a:ext>
                  </a:extLst>
                </p:cNvPr>
                <p:cNvPicPr/>
                <p:nvPr/>
              </p:nvPicPr>
              <p:blipFill>
                <a:blip r:embed="rId132"/>
                <a:stretch>
                  <a:fillRect/>
                </a:stretch>
              </p:blipFill>
              <p:spPr>
                <a:xfrm>
                  <a:off x="2683103" y="5601441"/>
                  <a:ext cx="1638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4" name="Ink 73">
                  <a:extLst>
                    <a:ext uri="{FF2B5EF4-FFF2-40B4-BE49-F238E27FC236}">
                      <a16:creationId xmlns:a16="http://schemas.microsoft.com/office/drawing/2014/main" id="{8CED1327-6BB3-D5A8-57C1-4AF2F37F5CDD}"/>
                    </a:ext>
                  </a:extLst>
                </p14:cNvPr>
                <p14:cNvContentPartPr/>
                <p14:nvPr/>
              </p14:nvContentPartPr>
              <p14:xfrm>
                <a:off x="2918903" y="5593161"/>
                <a:ext cx="24120" cy="236160"/>
              </p14:xfrm>
            </p:contentPart>
          </mc:Choice>
          <mc:Fallback>
            <p:pic>
              <p:nvPicPr>
                <p:cNvPr id="74" name="Ink 73">
                  <a:extLst>
                    <a:ext uri="{FF2B5EF4-FFF2-40B4-BE49-F238E27FC236}">
                      <a16:creationId xmlns:a16="http://schemas.microsoft.com/office/drawing/2014/main" id="{8CED1327-6BB3-D5A8-57C1-4AF2F37F5CDD}"/>
                    </a:ext>
                  </a:extLst>
                </p:cNvPr>
                <p:cNvPicPr/>
                <p:nvPr/>
              </p:nvPicPr>
              <p:blipFill>
                <a:blip r:embed="rId134"/>
                <a:stretch>
                  <a:fillRect/>
                </a:stretch>
              </p:blipFill>
              <p:spPr>
                <a:xfrm>
                  <a:off x="2909903" y="5584161"/>
                  <a:ext cx="417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5" name="Ink 74">
                  <a:extLst>
                    <a:ext uri="{FF2B5EF4-FFF2-40B4-BE49-F238E27FC236}">
                      <a16:creationId xmlns:a16="http://schemas.microsoft.com/office/drawing/2014/main" id="{477B60B7-E2B8-4D84-C6CD-268CB9642556}"/>
                    </a:ext>
                  </a:extLst>
                </p14:cNvPr>
                <p14:cNvContentPartPr/>
                <p14:nvPr/>
              </p14:nvContentPartPr>
              <p14:xfrm>
                <a:off x="3072623" y="5743281"/>
                <a:ext cx="25200" cy="9720"/>
              </p14:xfrm>
            </p:contentPart>
          </mc:Choice>
          <mc:Fallback>
            <p:pic>
              <p:nvPicPr>
                <p:cNvPr id="75" name="Ink 74">
                  <a:extLst>
                    <a:ext uri="{FF2B5EF4-FFF2-40B4-BE49-F238E27FC236}">
                      <a16:creationId xmlns:a16="http://schemas.microsoft.com/office/drawing/2014/main" id="{477B60B7-E2B8-4D84-C6CD-268CB9642556}"/>
                    </a:ext>
                  </a:extLst>
                </p:cNvPr>
                <p:cNvPicPr/>
                <p:nvPr/>
              </p:nvPicPr>
              <p:blipFill>
                <a:blip r:embed="rId136"/>
                <a:stretch>
                  <a:fillRect/>
                </a:stretch>
              </p:blipFill>
              <p:spPr>
                <a:xfrm>
                  <a:off x="3063983" y="5734281"/>
                  <a:ext cx="428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76" name="Ink 75">
                  <a:extLst>
                    <a:ext uri="{FF2B5EF4-FFF2-40B4-BE49-F238E27FC236}">
                      <a16:creationId xmlns:a16="http://schemas.microsoft.com/office/drawing/2014/main" id="{5A48A6F5-6B3A-EBD5-057A-FFC7E4278CBC}"/>
                    </a:ext>
                  </a:extLst>
                </p14:cNvPr>
                <p14:cNvContentPartPr/>
                <p14:nvPr/>
              </p14:nvContentPartPr>
              <p14:xfrm>
                <a:off x="3225623" y="5563281"/>
                <a:ext cx="100440" cy="289800"/>
              </p14:xfrm>
            </p:contentPart>
          </mc:Choice>
          <mc:Fallback>
            <p:pic>
              <p:nvPicPr>
                <p:cNvPr id="76" name="Ink 75">
                  <a:extLst>
                    <a:ext uri="{FF2B5EF4-FFF2-40B4-BE49-F238E27FC236}">
                      <a16:creationId xmlns:a16="http://schemas.microsoft.com/office/drawing/2014/main" id="{5A48A6F5-6B3A-EBD5-057A-FFC7E4278CBC}"/>
                    </a:ext>
                  </a:extLst>
                </p:cNvPr>
                <p:cNvPicPr/>
                <p:nvPr/>
              </p:nvPicPr>
              <p:blipFill>
                <a:blip r:embed="rId138"/>
                <a:stretch>
                  <a:fillRect/>
                </a:stretch>
              </p:blipFill>
              <p:spPr>
                <a:xfrm>
                  <a:off x="3216623" y="5554641"/>
                  <a:ext cx="1180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77" name="Ink 76">
                  <a:extLst>
                    <a:ext uri="{FF2B5EF4-FFF2-40B4-BE49-F238E27FC236}">
                      <a16:creationId xmlns:a16="http://schemas.microsoft.com/office/drawing/2014/main" id="{BC195434-9004-F967-ABD9-CB8B9D29C5DF}"/>
                    </a:ext>
                  </a:extLst>
                </p14:cNvPr>
                <p14:cNvContentPartPr/>
                <p14:nvPr/>
              </p14:nvContentPartPr>
              <p14:xfrm>
                <a:off x="3337223" y="5526921"/>
                <a:ext cx="202320" cy="292320"/>
              </p14:xfrm>
            </p:contentPart>
          </mc:Choice>
          <mc:Fallback>
            <p:pic>
              <p:nvPicPr>
                <p:cNvPr id="77" name="Ink 76">
                  <a:extLst>
                    <a:ext uri="{FF2B5EF4-FFF2-40B4-BE49-F238E27FC236}">
                      <a16:creationId xmlns:a16="http://schemas.microsoft.com/office/drawing/2014/main" id="{BC195434-9004-F967-ABD9-CB8B9D29C5DF}"/>
                    </a:ext>
                  </a:extLst>
                </p:cNvPr>
                <p:cNvPicPr/>
                <p:nvPr/>
              </p:nvPicPr>
              <p:blipFill>
                <a:blip r:embed="rId140"/>
                <a:stretch>
                  <a:fillRect/>
                </a:stretch>
              </p:blipFill>
              <p:spPr>
                <a:xfrm>
                  <a:off x="3328583" y="5518281"/>
                  <a:ext cx="21996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78" name="Ink 77">
                  <a:extLst>
                    <a:ext uri="{FF2B5EF4-FFF2-40B4-BE49-F238E27FC236}">
                      <a16:creationId xmlns:a16="http://schemas.microsoft.com/office/drawing/2014/main" id="{A60AAC66-012D-AEA4-0C69-3F62F95A9C0C}"/>
                    </a:ext>
                  </a:extLst>
                </p14:cNvPr>
                <p14:cNvContentPartPr/>
                <p14:nvPr/>
              </p14:nvContentPartPr>
              <p14:xfrm>
                <a:off x="3539903" y="5612601"/>
                <a:ext cx="111240" cy="186480"/>
              </p14:xfrm>
            </p:contentPart>
          </mc:Choice>
          <mc:Fallback>
            <p:pic>
              <p:nvPicPr>
                <p:cNvPr id="78" name="Ink 77">
                  <a:extLst>
                    <a:ext uri="{FF2B5EF4-FFF2-40B4-BE49-F238E27FC236}">
                      <a16:creationId xmlns:a16="http://schemas.microsoft.com/office/drawing/2014/main" id="{A60AAC66-012D-AEA4-0C69-3F62F95A9C0C}"/>
                    </a:ext>
                  </a:extLst>
                </p:cNvPr>
                <p:cNvPicPr/>
                <p:nvPr/>
              </p:nvPicPr>
              <p:blipFill>
                <a:blip r:embed="rId142"/>
                <a:stretch>
                  <a:fillRect/>
                </a:stretch>
              </p:blipFill>
              <p:spPr>
                <a:xfrm>
                  <a:off x="3530903" y="5603961"/>
                  <a:ext cx="1288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79" name="Ink 78">
                  <a:extLst>
                    <a:ext uri="{FF2B5EF4-FFF2-40B4-BE49-F238E27FC236}">
                      <a16:creationId xmlns:a16="http://schemas.microsoft.com/office/drawing/2014/main" id="{9B345DD7-A76E-AC19-6BCA-5D8FDD2ED68A}"/>
                    </a:ext>
                  </a:extLst>
                </p14:cNvPr>
                <p14:cNvContentPartPr/>
                <p14:nvPr/>
              </p14:nvContentPartPr>
              <p14:xfrm>
                <a:off x="3699023" y="5588841"/>
                <a:ext cx="135360" cy="171000"/>
              </p14:xfrm>
            </p:contentPart>
          </mc:Choice>
          <mc:Fallback>
            <p:pic>
              <p:nvPicPr>
                <p:cNvPr id="79" name="Ink 78">
                  <a:extLst>
                    <a:ext uri="{FF2B5EF4-FFF2-40B4-BE49-F238E27FC236}">
                      <a16:creationId xmlns:a16="http://schemas.microsoft.com/office/drawing/2014/main" id="{9B345DD7-A76E-AC19-6BCA-5D8FDD2ED68A}"/>
                    </a:ext>
                  </a:extLst>
                </p:cNvPr>
                <p:cNvPicPr/>
                <p:nvPr/>
              </p:nvPicPr>
              <p:blipFill>
                <a:blip r:embed="rId144"/>
                <a:stretch>
                  <a:fillRect/>
                </a:stretch>
              </p:blipFill>
              <p:spPr>
                <a:xfrm>
                  <a:off x="3690023" y="5580201"/>
                  <a:ext cx="1530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0" name="Ink 79">
                  <a:extLst>
                    <a:ext uri="{FF2B5EF4-FFF2-40B4-BE49-F238E27FC236}">
                      <a16:creationId xmlns:a16="http://schemas.microsoft.com/office/drawing/2014/main" id="{1CB5B2ED-4102-51EF-DFDB-67FB09E2A619}"/>
                    </a:ext>
                  </a:extLst>
                </p14:cNvPr>
                <p14:cNvContentPartPr/>
                <p14:nvPr/>
              </p14:nvContentPartPr>
              <p14:xfrm>
                <a:off x="3899183" y="5482281"/>
                <a:ext cx="14760" cy="268560"/>
              </p14:xfrm>
            </p:contentPart>
          </mc:Choice>
          <mc:Fallback>
            <p:pic>
              <p:nvPicPr>
                <p:cNvPr id="80" name="Ink 79">
                  <a:extLst>
                    <a:ext uri="{FF2B5EF4-FFF2-40B4-BE49-F238E27FC236}">
                      <a16:creationId xmlns:a16="http://schemas.microsoft.com/office/drawing/2014/main" id="{1CB5B2ED-4102-51EF-DFDB-67FB09E2A619}"/>
                    </a:ext>
                  </a:extLst>
                </p:cNvPr>
                <p:cNvPicPr/>
                <p:nvPr/>
              </p:nvPicPr>
              <p:blipFill>
                <a:blip r:embed="rId146"/>
                <a:stretch>
                  <a:fillRect/>
                </a:stretch>
              </p:blipFill>
              <p:spPr>
                <a:xfrm>
                  <a:off x="3890543" y="5473281"/>
                  <a:ext cx="324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1" name="Ink 80">
                  <a:extLst>
                    <a:ext uri="{FF2B5EF4-FFF2-40B4-BE49-F238E27FC236}">
                      <a16:creationId xmlns:a16="http://schemas.microsoft.com/office/drawing/2014/main" id="{02399E1E-8884-8211-E748-D719476C4733}"/>
                    </a:ext>
                  </a:extLst>
                </p14:cNvPr>
                <p14:cNvContentPartPr/>
                <p14:nvPr/>
              </p14:nvContentPartPr>
              <p14:xfrm>
                <a:off x="3887663" y="5599641"/>
                <a:ext cx="117000" cy="144720"/>
              </p14:xfrm>
            </p:contentPart>
          </mc:Choice>
          <mc:Fallback>
            <p:pic>
              <p:nvPicPr>
                <p:cNvPr id="81" name="Ink 80">
                  <a:extLst>
                    <a:ext uri="{FF2B5EF4-FFF2-40B4-BE49-F238E27FC236}">
                      <a16:creationId xmlns:a16="http://schemas.microsoft.com/office/drawing/2014/main" id="{02399E1E-8884-8211-E748-D719476C4733}"/>
                    </a:ext>
                  </a:extLst>
                </p:cNvPr>
                <p:cNvPicPr/>
                <p:nvPr/>
              </p:nvPicPr>
              <p:blipFill>
                <a:blip r:embed="rId148"/>
                <a:stretch>
                  <a:fillRect/>
                </a:stretch>
              </p:blipFill>
              <p:spPr>
                <a:xfrm>
                  <a:off x="3879023" y="5591001"/>
                  <a:ext cx="1346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2" name="Ink 81">
                  <a:extLst>
                    <a:ext uri="{FF2B5EF4-FFF2-40B4-BE49-F238E27FC236}">
                      <a16:creationId xmlns:a16="http://schemas.microsoft.com/office/drawing/2014/main" id="{CC6AB620-CDFD-1EE7-0200-89E0000F4CF0}"/>
                    </a:ext>
                  </a:extLst>
                </p14:cNvPr>
                <p14:cNvContentPartPr/>
                <p14:nvPr/>
              </p14:nvContentPartPr>
              <p14:xfrm>
                <a:off x="3989543" y="5337561"/>
                <a:ext cx="179640" cy="536040"/>
              </p14:xfrm>
            </p:contentPart>
          </mc:Choice>
          <mc:Fallback>
            <p:pic>
              <p:nvPicPr>
                <p:cNvPr id="82" name="Ink 81">
                  <a:extLst>
                    <a:ext uri="{FF2B5EF4-FFF2-40B4-BE49-F238E27FC236}">
                      <a16:creationId xmlns:a16="http://schemas.microsoft.com/office/drawing/2014/main" id="{CC6AB620-CDFD-1EE7-0200-89E0000F4CF0}"/>
                    </a:ext>
                  </a:extLst>
                </p:cNvPr>
                <p:cNvPicPr/>
                <p:nvPr/>
              </p:nvPicPr>
              <p:blipFill>
                <a:blip r:embed="rId150"/>
                <a:stretch>
                  <a:fillRect/>
                </a:stretch>
              </p:blipFill>
              <p:spPr>
                <a:xfrm>
                  <a:off x="3980543" y="5328561"/>
                  <a:ext cx="197280" cy="5536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3" name="Ink 82">
                  <a:extLst>
                    <a:ext uri="{FF2B5EF4-FFF2-40B4-BE49-F238E27FC236}">
                      <a16:creationId xmlns:a16="http://schemas.microsoft.com/office/drawing/2014/main" id="{944F0E5F-E802-8C56-995B-033C2A7A1A9C}"/>
                    </a:ext>
                  </a:extLst>
                </p14:cNvPr>
                <p14:cNvContentPartPr/>
                <p14:nvPr/>
              </p14:nvContentPartPr>
              <p14:xfrm>
                <a:off x="4083143" y="5594961"/>
                <a:ext cx="135360" cy="198000"/>
              </p14:xfrm>
            </p:contentPart>
          </mc:Choice>
          <mc:Fallback>
            <p:pic>
              <p:nvPicPr>
                <p:cNvPr id="83" name="Ink 82">
                  <a:extLst>
                    <a:ext uri="{FF2B5EF4-FFF2-40B4-BE49-F238E27FC236}">
                      <a16:creationId xmlns:a16="http://schemas.microsoft.com/office/drawing/2014/main" id="{944F0E5F-E802-8C56-995B-033C2A7A1A9C}"/>
                    </a:ext>
                  </a:extLst>
                </p:cNvPr>
                <p:cNvPicPr/>
                <p:nvPr/>
              </p:nvPicPr>
              <p:blipFill>
                <a:blip r:embed="rId152"/>
                <a:stretch>
                  <a:fillRect/>
                </a:stretch>
              </p:blipFill>
              <p:spPr>
                <a:xfrm>
                  <a:off x="4074143" y="5585961"/>
                  <a:ext cx="1530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4" name="Ink 83">
                  <a:extLst>
                    <a:ext uri="{FF2B5EF4-FFF2-40B4-BE49-F238E27FC236}">
                      <a16:creationId xmlns:a16="http://schemas.microsoft.com/office/drawing/2014/main" id="{D1C711C2-18DF-110F-67D5-90B1A1EECE53}"/>
                    </a:ext>
                  </a:extLst>
                </p14:cNvPr>
                <p14:cNvContentPartPr/>
                <p14:nvPr/>
              </p14:nvContentPartPr>
              <p14:xfrm>
                <a:off x="4238663" y="5485521"/>
                <a:ext cx="21960" cy="108000"/>
              </p14:xfrm>
            </p:contentPart>
          </mc:Choice>
          <mc:Fallback>
            <p:pic>
              <p:nvPicPr>
                <p:cNvPr id="84" name="Ink 83">
                  <a:extLst>
                    <a:ext uri="{FF2B5EF4-FFF2-40B4-BE49-F238E27FC236}">
                      <a16:creationId xmlns:a16="http://schemas.microsoft.com/office/drawing/2014/main" id="{D1C711C2-18DF-110F-67D5-90B1A1EECE53}"/>
                    </a:ext>
                  </a:extLst>
                </p:cNvPr>
                <p:cNvPicPr/>
                <p:nvPr/>
              </p:nvPicPr>
              <p:blipFill>
                <a:blip r:embed="rId154"/>
                <a:stretch>
                  <a:fillRect/>
                </a:stretch>
              </p:blipFill>
              <p:spPr>
                <a:xfrm>
                  <a:off x="4229663" y="5476521"/>
                  <a:ext cx="396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5" name="Ink 84">
                  <a:extLst>
                    <a:ext uri="{FF2B5EF4-FFF2-40B4-BE49-F238E27FC236}">
                      <a16:creationId xmlns:a16="http://schemas.microsoft.com/office/drawing/2014/main" id="{EEFA2F45-C7F8-BCB5-98C3-C08484317CBB}"/>
                    </a:ext>
                  </a:extLst>
                </p14:cNvPr>
                <p14:cNvContentPartPr/>
                <p14:nvPr/>
              </p14:nvContentPartPr>
              <p14:xfrm>
                <a:off x="4266743" y="5409561"/>
                <a:ext cx="295560" cy="318240"/>
              </p14:xfrm>
            </p:contentPart>
          </mc:Choice>
          <mc:Fallback>
            <p:pic>
              <p:nvPicPr>
                <p:cNvPr id="85" name="Ink 84">
                  <a:extLst>
                    <a:ext uri="{FF2B5EF4-FFF2-40B4-BE49-F238E27FC236}">
                      <a16:creationId xmlns:a16="http://schemas.microsoft.com/office/drawing/2014/main" id="{EEFA2F45-C7F8-BCB5-98C3-C08484317CBB}"/>
                    </a:ext>
                  </a:extLst>
                </p:cNvPr>
                <p:cNvPicPr/>
                <p:nvPr/>
              </p:nvPicPr>
              <p:blipFill>
                <a:blip r:embed="rId156"/>
                <a:stretch>
                  <a:fillRect/>
                </a:stretch>
              </p:blipFill>
              <p:spPr>
                <a:xfrm>
                  <a:off x="4258103" y="5400921"/>
                  <a:ext cx="31320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6" name="Ink 85">
                  <a:extLst>
                    <a:ext uri="{FF2B5EF4-FFF2-40B4-BE49-F238E27FC236}">
                      <a16:creationId xmlns:a16="http://schemas.microsoft.com/office/drawing/2014/main" id="{571F8BF7-CD61-75CE-C232-0251DDA9685E}"/>
                    </a:ext>
                  </a:extLst>
                </p14:cNvPr>
                <p14:cNvContentPartPr/>
                <p14:nvPr/>
              </p14:nvContentPartPr>
              <p14:xfrm>
                <a:off x="4554743" y="5506041"/>
                <a:ext cx="153360" cy="184320"/>
              </p14:xfrm>
            </p:contentPart>
          </mc:Choice>
          <mc:Fallback>
            <p:pic>
              <p:nvPicPr>
                <p:cNvPr id="86" name="Ink 85">
                  <a:extLst>
                    <a:ext uri="{FF2B5EF4-FFF2-40B4-BE49-F238E27FC236}">
                      <a16:creationId xmlns:a16="http://schemas.microsoft.com/office/drawing/2014/main" id="{571F8BF7-CD61-75CE-C232-0251DDA9685E}"/>
                    </a:ext>
                  </a:extLst>
                </p:cNvPr>
                <p:cNvPicPr/>
                <p:nvPr/>
              </p:nvPicPr>
              <p:blipFill>
                <a:blip r:embed="rId158"/>
                <a:stretch>
                  <a:fillRect/>
                </a:stretch>
              </p:blipFill>
              <p:spPr>
                <a:xfrm>
                  <a:off x="4546103" y="5497041"/>
                  <a:ext cx="1710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87" name="Ink 86">
                  <a:extLst>
                    <a:ext uri="{FF2B5EF4-FFF2-40B4-BE49-F238E27FC236}">
                      <a16:creationId xmlns:a16="http://schemas.microsoft.com/office/drawing/2014/main" id="{9E63B242-8906-89FA-6410-24C2B6F1A4AB}"/>
                    </a:ext>
                  </a:extLst>
                </p14:cNvPr>
                <p14:cNvContentPartPr/>
                <p14:nvPr/>
              </p14:nvContentPartPr>
              <p14:xfrm>
                <a:off x="2507783" y="5197881"/>
                <a:ext cx="479160" cy="323640"/>
              </p14:xfrm>
            </p:contentPart>
          </mc:Choice>
          <mc:Fallback>
            <p:pic>
              <p:nvPicPr>
                <p:cNvPr id="87" name="Ink 86">
                  <a:extLst>
                    <a:ext uri="{FF2B5EF4-FFF2-40B4-BE49-F238E27FC236}">
                      <a16:creationId xmlns:a16="http://schemas.microsoft.com/office/drawing/2014/main" id="{9E63B242-8906-89FA-6410-24C2B6F1A4AB}"/>
                    </a:ext>
                  </a:extLst>
                </p:cNvPr>
                <p:cNvPicPr/>
                <p:nvPr/>
              </p:nvPicPr>
              <p:blipFill>
                <a:blip r:embed="rId160"/>
                <a:stretch>
                  <a:fillRect/>
                </a:stretch>
              </p:blipFill>
              <p:spPr>
                <a:xfrm>
                  <a:off x="2499143" y="5189241"/>
                  <a:ext cx="4968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88" name="Ink 87">
                  <a:extLst>
                    <a:ext uri="{FF2B5EF4-FFF2-40B4-BE49-F238E27FC236}">
                      <a16:creationId xmlns:a16="http://schemas.microsoft.com/office/drawing/2014/main" id="{1EE899B7-62D0-C313-9B41-D1D330492E02}"/>
                    </a:ext>
                  </a:extLst>
                </p14:cNvPr>
                <p14:cNvContentPartPr/>
                <p14:nvPr/>
              </p14:nvContentPartPr>
              <p14:xfrm>
                <a:off x="2407703" y="5162601"/>
                <a:ext cx="252000" cy="108000"/>
              </p14:xfrm>
            </p:contentPart>
          </mc:Choice>
          <mc:Fallback>
            <p:pic>
              <p:nvPicPr>
                <p:cNvPr id="88" name="Ink 87">
                  <a:extLst>
                    <a:ext uri="{FF2B5EF4-FFF2-40B4-BE49-F238E27FC236}">
                      <a16:creationId xmlns:a16="http://schemas.microsoft.com/office/drawing/2014/main" id="{1EE899B7-62D0-C313-9B41-D1D330492E02}"/>
                    </a:ext>
                  </a:extLst>
                </p:cNvPr>
                <p:cNvPicPr/>
                <p:nvPr/>
              </p:nvPicPr>
              <p:blipFill>
                <a:blip r:embed="rId162"/>
                <a:stretch>
                  <a:fillRect/>
                </a:stretch>
              </p:blipFill>
              <p:spPr>
                <a:xfrm>
                  <a:off x="2398703" y="5153961"/>
                  <a:ext cx="2696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89" name="Ink 88">
                  <a:extLst>
                    <a:ext uri="{FF2B5EF4-FFF2-40B4-BE49-F238E27FC236}">
                      <a16:creationId xmlns:a16="http://schemas.microsoft.com/office/drawing/2014/main" id="{8882B181-328E-57E3-8A4B-D059147758ED}"/>
                    </a:ext>
                  </a:extLst>
                </p14:cNvPr>
                <p14:cNvContentPartPr/>
                <p14:nvPr/>
              </p14:nvContentPartPr>
              <p14:xfrm>
                <a:off x="3998903" y="5179521"/>
                <a:ext cx="136800" cy="263160"/>
              </p14:xfrm>
            </p:contentPart>
          </mc:Choice>
          <mc:Fallback>
            <p:pic>
              <p:nvPicPr>
                <p:cNvPr id="89" name="Ink 88">
                  <a:extLst>
                    <a:ext uri="{FF2B5EF4-FFF2-40B4-BE49-F238E27FC236}">
                      <a16:creationId xmlns:a16="http://schemas.microsoft.com/office/drawing/2014/main" id="{8882B181-328E-57E3-8A4B-D059147758ED}"/>
                    </a:ext>
                  </a:extLst>
                </p:cNvPr>
                <p:cNvPicPr/>
                <p:nvPr/>
              </p:nvPicPr>
              <p:blipFill>
                <a:blip r:embed="rId164"/>
                <a:stretch>
                  <a:fillRect/>
                </a:stretch>
              </p:blipFill>
              <p:spPr>
                <a:xfrm>
                  <a:off x="3990263" y="5170881"/>
                  <a:ext cx="1544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0" name="Ink 89">
                  <a:extLst>
                    <a:ext uri="{FF2B5EF4-FFF2-40B4-BE49-F238E27FC236}">
                      <a16:creationId xmlns:a16="http://schemas.microsoft.com/office/drawing/2014/main" id="{44DC69D6-9430-D7FC-E1C2-98902B760360}"/>
                    </a:ext>
                  </a:extLst>
                </p14:cNvPr>
                <p14:cNvContentPartPr/>
                <p14:nvPr/>
              </p14:nvContentPartPr>
              <p14:xfrm>
                <a:off x="4017983" y="5147481"/>
                <a:ext cx="140760" cy="129960"/>
              </p14:xfrm>
            </p:contentPart>
          </mc:Choice>
          <mc:Fallback>
            <p:pic>
              <p:nvPicPr>
                <p:cNvPr id="90" name="Ink 89">
                  <a:extLst>
                    <a:ext uri="{FF2B5EF4-FFF2-40B4-BE49-F238E27FC236}">
                      <a16:creationId xmlns:a16="http://schemas.microsoft.com/office/drawing/2014/main" id="{44DC69D6-9430-D7FC-E1C2-98902B760360}"/>
                    </a:ext>
                  </a:extLst>
                </p:cNvPr>
                <p:cNvPicPr/>
                <p:nvPr/>
              </p:nvPicPr>
              <p:blipFill>
                <a:blip r:embed="rId166"/>
                <a:stretch>
                  <a:fillRect/>
                </a:stretch>
              </p:blipFill>
              <p:spPr>
                <a:xfrm>
                  <a:off x="4008983" y="5138481"/>
                  <a:ext cx="1584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1" name="Ink 90">
                  <a:extLst>
                    <a:ext uri="{FF2B5EF4-FFF2-40B4-BE49-F238E27FC236}">
                      <a16:creationId xmlns:a16="http://schemas.microsoft.com/office/drawing/2014/main" id="{DFD3D351-1A24-6CBC-9F16-40D0FAFAD5CD}"/>
                    </a:ext>
                  </a:extLst>
                </p14:cNvPr>
                <p14:cNvContentPartPr/>
                <p14:nvPr/>
              </p14:nvContentPartPr>
              <p14:xfrm>
                <a:off x="4562303" y="4929681"/>
                <a:ext cx="1801440" cy="438840"/>
              </p14:xfrm>
            </p:contentPart>
          </mc:Choice>
          <mc:Fallback>
            <p:pic>
              <p:nvPicPr>
                <p:cNvPr id="91" name="Ink 90">
                  <a:extLst>
                    <a:ext uri="{FF2B5EF4-FFF2-40B4-BE49-F238E27FC236}">
                      <a16:creationId xmlns:a16="http://schemas.microsoft.com/office/drawing/2014/main" id="{DFD3D351-1A24-6CBC-9F16-40D0FAFAD5CD}"/>
                    </a:ext>
                  </a:extLst>
                </p:cNvPr>
                <p:cNvPicPr/>
                <p:nvPr/>
              </p:nvPicPr>
              <p:blipFill>
                <a:blip r:embed="rId168"/>
                <a:stretch>
                  <a:fillRect/>
                </a:stretch>
              </p:blipFill>
              <p:spPr>
                <a:xfrm>
                  <a:off x="4553303" y="4921041"/>
                  <a:ext cx="181908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2" name="Ink 91">
                  <a:extLst>
                    <a:ext uri="{FF2B5EF4-FFF2-40B4-BE49-F238E27FC236}">
                      <a16:creationId xmlns:a16="http://schemas.microsoft.com/office/drawing/2014/main" id="{3587BE4C-0A6F-2A09-76A6-52100CD9B5A0}"/>
                    </a:ext>
                  </a:extLst>
                </p14:cNvPr>
                <p14:cNvContentPartPr/>
                <p14:nvPr/>
              </p14:nvContentPartPr>
              <p14:xfrm>
                <a:off x="6240983" y="4860921"/>
                <a:ext cx="123840" cy="176760"/>
              </p14:xfrm>
            </p:contentPart>
          </mc:Choice>
          <mc:Fallback>
            <p:pic>
              <p:nvPicPr>
                <p:cNvPr id="92" name="Ink 91">
                  <a:extLst>
                    <a:ext uri="{FF2B5EF4-FFF2-40B4-BE49-F238E27FC236}">
                      <a16:creationId xmlns:a16="http://schemas.microsoft.com/office/drawing/2014/main" id="{3587BE4C-0A6F-2A09-76A6-52100CD9B5A0}"/>
                    </a:ext>
                  </a:extLst>
                </p:cNvPr>
                <p:cNvPicPr/>
                <p:nvPr/>
              </p:nvPicPr>
              <p:blipFill>
                <a:blip r:embed="rId170"/>
                <a:stretch>
                  <a:fillRect/>
                </a:stretch>
              </p:blipFill>
              <p:spPr>
                <a:xfrm>
                  <a:off x="6231983" y="4852281"/>
                  <a:ext cx="141480" cy="19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1">
            <p14:nvContentPartPr>
              <p14:cNvPr id="94" name="Ink 93">
                <a:extLst>
                  <a:ext uri="{FF2B5EF4-FFF2-40B4-BE49-F238E27FC236}">
                    <a16:creationId xmlns:a16="http://schemas.microsoft.com/office/drawing/2014/main" id="{5D40979E-BB77-1D07-3481-5B17E8F91AB7}"/>
                  </a:ext>
                </a:extLst>
              </p14:cNvPr>
              <p14:cNvContentPartPr/>
              <p14:nvPr/>
            </p14:nvContentPartPr>
            <p14:xfrm>
              <a:off x="6256463" y="5812041"/>
              <a:ext cx="7560" cy="14400"/>
            </p14:xfrm>
          </p:contentPart>
        </mc:Choice>
        <mc:Fallback>
          <p:pic>
            <p:nvPicPr>
              <p:cNvPr id="94" name="Ink 93">
                <a:extLst>
                  <a:ext uri="{FF2B5EF4-FFF2-40B4-BE49-F238E27FC236}">
                    <a16:creationId xmlns:a16="http://schemas.microsoft.com/office/drawing/2014/main" id="{5D40979E-BB77-1D07-3481-5B17E8F91AB7}"/>
                  </a:ext>
                </a:extLst>
              </p:cNvPr>
              <p:cNvPicPr/>
              <p:nvPr/>
            </p:nvPicPr>
            <p:blipFill>
              <a:blip r:embed="rId172"/>
              <a:stretch>
                <a:fillRect/>
              </a:stretch>
            </p:blipFill>
            <p:spPr>
              <a:xfrm>
                <a:off x="6247463" y="5803041"/>
                <a:ext cx="252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95" name="Ink 94">
                <a:extLst>
                  <a:ext uri="{FF2B5EF4-FFF2-40B4-BE49-F238E27FC236}">
                    <a16:creationId xmlns:a16="http://schemas.microsoft.com/office/drawing/2014/main" id="{B052CA6F-D7DD-596A-FDFC-4F0E7626A613}"/>
                  </a:ext>
                </a:extLst>
              </p14:cNvPr>
              <p14:cNvContentPartPr/>
              <p14:nvPr/>
            </p14:nvContentPartPr>
            <p14:xfrm>
              <a:off x="196583" y="4074321"/>
              <a:ext cx="360" cy="5760"/>
            </p14:xfrm>
          </p:contentPart>
        </mc:Choice>
        <mc:Fallback>
          <p:pic>
            <p:nvPicPr>
              <p:cNvPr id="95" name="Ink 94">
                <a:extLst>
                  <a:ext uri="{FF2B5EF4-FFF2-40B4-BE49-F238E27FC236}">
                    <a16:creationId xmlns:a16="http://schemas.microsoft.com/office/drawing/2014/main" id="{B052CA6F-D7DD-596A-FDFC-4F0E7626A613}"/>
                  </a:ext>
                </a:extLst>
              </p:cNvPr>
              <p:cNvPicPr/>
              <p:nvPr/>
            </p:nvPicPr>
            <p:blipFill>
              <a:blip r:embed="rId174"/>
              <a:stretch>
                <a:fillRect/>
              </a:stretch>
            </p:blipFill>
            <p:spPr>
              <a:xfrm>
                <a:off x="178583" y="4056321"/>
                <a:ext cx="36000" cy="41400"/>
              </a:xfrm>
              <a:prstGeom prst="rect">
                <a:avLst/>
              </a:prstGeom>
            </p:spPr>
          </p:pic>
        </mc:Fallback>
      </mc:AlternateContent>
      <p:grpSp>
        <p:nvGrpSpPr>
          <p:cNvPr id="115" name="Group 114">
            <a:extLst>
              <a:ext uri="{FF2B5EF4-FFF2-40B4-BE49-F238E27FC236}">
                <a16:creationId xmlns:a16="http://schemas.microsoft.com/office/drawing/2014/main" id="{360F7E2E-6F37-FF21-F169-31E192341985}"/>
              </a:ext>
            </a:extLst>
          </p:cNvPr>
          <p:cNvGrpSpPr/>
          <p:nvPr/>
        </p:nvGrpSpPr>
        <p:grpSpPr>
          <a:xfrm>
            <a:off x="8931983" y="408801"/>
            <a:ext cx="2486520" cy="2218320"/>
            <a:chOff x="8931983" y="408801"/>
            <a:chExt cx="2486520" cy="2218320"/>
          </a:xfrm>
        </p:grpSpPr>
        <mc:AlternateContent xmlns:mc="http://schemas.openxmlformats.org/markup-compatibility/2006">
          <mc:Choice xmlns:p14="http://schemas.microsoft.com/office/powerpoint/2010/main" Requires="p14">
            <p:contentPart p14:bwMode="auto" r:id="rId175">
              <p14:nvContentPartPr>
                <p14:cNvPr id="96" name="Ink 95">
                  <a:extLst>
                    <a:ext uri="{FF2B5EF4-FFF2-40B4-BE49-F238E27FC236}">
                      <a16:creationId xmlns:a16="http://schemas.microsoft.com/office/drawing/2014/main" id="{4CB71BEE-3290-BB8B-1F5E-13EE8E0E5395}"/>
                    </a:ext>
                  </a:extLst>
                </p14:cNvPr>
                <p14:cNvContentPartPr/>
                <p14:nvPr/>
              </p14:nvContentPartPr>
              <p14:xfrm>
                <a:off x="8931983" y="408801"/>
                <a:ext cx="1863360" cy="880560"/>
              </p14:xfrm>
            </p:contentPart>
          </mc:Choice>
          <mc:Fallback>
            <p:pic>
              <p:nvPicPr>
                <p:cNvPr id="96" name="Ink 95">
                  <a:extLst>
                    <a:ext uri="{FF2B5EF4-FFF2-40B4-BE49-F238E27FC236}">
                      <a16:creationId xmlns:a16="http://schemas.microsoft.com/office/drawing/2014/main" id="{4CB71BEE-3290-BB8B-1F5E-13EE8E0E5395}"/>
                    </a:ext>
                  </a:extLst>
                </p:cNvPr>
                <p:cNvPicPr/>
                <p:nvPr/>
              </p:nvPicPr>
              <p:blipFill>
                <a:blip r:embed="rId176"/>
                <a:stretch>
                  <a:fillRect/>
                </a:stretch>
              </p:blipFill>
              <p:spPr>
                <a:xfrm>
                  <a:off x="8913983" y="390801"/>
                  <a:ext cx="1899000" cy="9162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97" name="Ink 96">
                  <a:extLst>
                    <a:ext uri="{FF2B5EF4-FFF2-40B4-BE49-F238E27FC236}">
                      <a16:creationId xmlns:a16="http://schemas.microsoft.com/office/drawing/2014/main" id="{E246ED50-F310-2465-62C3-F1C1CDE6D022}"/>
                    </a:ext>
                  </a:extLst>
                </p14:cNvPr>
                <p14:cNvContentPartPr/>
                <p14:nvPr/>
              </p14:nvContentPartPr>
              <p14:xfrm>
                <a:off x="9821543" y="777801"/>
                <a:ext cx="50040" cy="209880"/>
              </p14:xfrm>
            </p:contentPart>
          </mc:Choice>
          <mc:Fallback>
            <p:pic>
              <p:nvPicPr>
                <p:cNvPr id="97" name="Ink 96">
                  <a:extLst>
                    <a:ext uri="{FF2B5EF4-FFF2-40B4-BE49-F238E27FC236}">
                      <a16:creationId xmlns:a16="http://schemas.microsoft.com/office/drawing/2014/main" id="{E246ED50-F310-2465-62C3-F1C1CDE6D022}"/>
                    </a:ext>
                  </a:extLst>
                </p:cNvPr>
                <p:cNvPicPr/>
                <p:nvPr/>
              </p:nvPicPr>
              <p:blipFill>
                <a:blip r:embed="rId178"/>
                <a:stretch>
                  <a:fillRect/>
                </a:stretch>
              </p:blipFill>
              <p:spPr>
                <a:xfrm>
                  <a:off x="9803903" y="760161"/>
                  <a:ext cx="856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98" name="Ink 97">
                  <a:extLst>
                    <a:ext uri="{FF2B5EF4-FFF2-40B4-BE49-F238E27FC236}">
                      <a16:creationId xmlns:a16="http://schemas.microsoft.com/office/drawing/2014/main" id="{C2E0200D-D903-4A6C-FF4E-5309F89D1D58}"/>
                    </a:ext>
                  </a:extLst>
                </p14:cNvPr>
                <p14:cNvContentPartPr/>
                <p14:nvPr/>
              </p14:nvContentPartPr>
              <p14:xfrm>
                <a:off x="9974543" y="774921"/>
                <a:ext cx="126360" cy="174960"/>
              </p14:xfrm>
            </p:contentPart>
          </mc:Choice>
          <mc:Fallback>
            <p:pic>
              <p:nvPicPr>
                <p:cNvPr id="98" name="Ink 97">
                  <a:extLst>
                    <a:ext uri="{FF2B5EF4-FFF2-40B4-BE49-F238E27FC236}">
                      <a16:creationId xmlns:a16="http://schemas.microsoft.com/office/drawing/2014/main" id="{C2E0200D-D903-4A6C-FF4E-5309F89D1D58}"/>
                    </a:ext>
                  </a:extLst>
                </p:cNvPr>
                <p:cNvPicPr/>
                <p:nvPr/>
              </p:nvPicPr>
              <p:blipFill>
                <a:blip r:embed="rId180"/>
                <a:stretch>
                  <a:fillRect/>
                </a:stretch>
              </p:blipFill>
              <p:spPr>
                <a:xfrm>
                  <a:off x="9956543" y="757281"/>
                  <a:ext cx="1620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99" name="Ink 98">
                  <a:extLst>
                    <a:ext uri="{FF2B5EF4-FFF2-40B4-BE49-F238E27FC236}">
                      <a16:creationId xmlns:a16="http://schemas.microsoft.com/office/drawing/2014/main" id="{6A2A7A8E-3DE5-3C4B-EEC1-3709F5A614DE}"/>
                    </a:ext>
                  </a:extLst>
                </p14:cNvPr>
                <p14:cNvContentPartPr/>
                <p14:nvPr/>
              </p14:nvContentPartPr>
              <p14:xfrm>
                <a:off x="10183703" y="767721"/>
                <a:ext cx="117720" cy="175680"/>
              </p14:xfrm>
            </p:contentPart>
          </mc:Choice>
          <mc:Fallback>
            <p:pic>
              <p:nvPicPr>
                <p:cNvPr id="99" name="Ink 98">
                  <a:extLst>
                    <a:ext uri="{FF2B5EF4-FFF2-40B4-BE49-F238E27FC236}">
                      <a16:creationId xmlns:a16="http://schemas.microsoft.com/office/drawing/2014/main" id="{6A2A7A8E-3DE5-3C4B-EEC1-3709F5A614DE}"/>
                    </a:ext>
                  </a:extLst>
                </p:cNvPr>
                <p:cNvPicPr/>
                <p:nvPr/>
              </p:nvPicPr>
              <p:blipFill>
                <a:blip r:embed="rId182"/>
                <a:stretch>
                  <a:fillRect/>
                </a:stretch>
              </p:blipFill>
              <p:spPr>
                <a:xfrm>
                  <a:off x="10166063" y="749721"/>
                  <a:ext cx="1533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0" name="Ink 99">
                  <a:extLst>
                    <a:ext uri="{FF2B5EF4-FFF2-40B4-BE49-F238E27FC236}">
                      <a16:creationId xmlns:a16="http://schemas.microsoft.com/office/drawing/2014/main" id="{8DCDFE7C-6543-B90A-2510-2DE583AFC6AB}"/>
                    </a:ext>
                  </a:extLst>
                </p14:cNvPr>
                <p14:cNvContentPartPr/>
                <p14:nvPr/>
              </p14:nvContentPartPr>
              <p14:xfrm>
                <a:off x="10313663" y="739641"/>
                <a:ext cx="63000" cy="227160"/>
              </p14:xfrm>
            </p:contentPart>
          </mc:Choice>
          <mc:Fallback>
            <p:pic>
              <p:nvPicPr>
                <p:cNvPr id="100" name="Ink 99">
                  <a:extLst>
                    <a:ext uri="{FF2B5EF4-FFF2-40B4-BE49-F238E27FC236}">
                      <a16:creationId xmlns:a16="http://schemas.microsoft.com/office/drawing/2014/main" id="{8DCDFE7C-6543-B90A-2510-2DE583AFC6AB}"/>
                    </a:ext>
                  </a:extLst>
                </p:cNvPr>
                <p:cNvPicPr/>
                <p:nvPr/>
              </p:nvPicPr>
              <p:blipFill>
                <a:blip r:embed="rId184"/>
                <a:stretch>
                  <a:fillRect/>
                </a:stretch>
              </p:blipFill>
              <p:spPr>
                <a:xfrm>
                  <a:off x="10296023" y="722001"/>
                  <a:ext cx="986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1" name="Ink 100">
                  <a:extLst>
                    <a:ext uri="{FF2B5EF4-FFF2-40B4-BE49-F238E27FC236}">
                      <a16:creationId xmlns:a16="http://schemas.microsoft.com/office/drawing/2014/main" id="{4780D2C4-A8AA-627D-414B-AAF036943EAD}"/>
                    </a:ext>
                  </a:extLst>
                </p14:cNvPr>
                <p14:cNvContentPartPr/>
                <p14:nvPr/>
              </p14:nvContentPartPr>
              <p14:xfrm>
                <a:off x="10897943" y="430401"/>
                <a:ext cx="198000" cy="212760"/>
              </p14:xfrm>
            </p:contentPart>
          </mc:Choice>
          <mc:Fallback>
            <p:pic>
              <p:nvPicPr>
                <p:cNvPr id="101" name="Ink 100">
                  <a:extLst>
                    <a:ext uri="{FF2B5EF4-FFF2-40B4-BE49-F238E27FC236}">
                      <a16:creationId xmlns:a16="http://schemas.microsoft.com/office/drawing/2014/main" id="{4780D2C4-A8AA-627D-414B-AAF036943EAD}"/>
                    </a:ext>
                  </a:extLst>
                </p:cNvPr>
                <p:cNvPicPr/>
                <p:nvPr/>
              </p:nvPicPr>
              <p:blipFill>
                <a:blip r:embed="rId186"/>
                <a:stretch>
                  <a:fillRect/>
                </a:stretch>
              </p:blipFill>
              <p:spPr>
                <a:xfrm>
                  <a:off x="10879943" y="412401"/>
                  <a:ext cx="2336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02" name="Ink 101">
                  <a:extLst>
                    <a:ext uri="{FF2B5EF4-FFF2-40B4-BE49-F238E27FC236}">
                      <a16:creationId xmlns:a16="http://schemas.microsoft.com/office/drawing/2014/main" id="{DCDF5FD0-F83A-68F6-9F2F-ADFFDE749C0B}"/>
                    </a:ext>
                  </a:extLst>
                </p14:cNvPr>
                <p14:cNvContentPartPr/>
                <p14:nvPr/>
              </p14:nvContentPartPr>
              <p14:xfrm>
                <a:off x="11135543" y="472161"/>
                <a:ext cx="8280" cy="7560"/>
              </p14:xfrm>
            </p:contentPart>
          </mc:Choice>
          <mc:Fallback>
            <p:pic>
              <p:nvPicPr>
                <p:cNvPr id="102" name="Ink 101">
                  <a:extLst>
                    <a:ext uri="{FF2B5EF4-FFF2-40B4-BE49-F238E27FC236}">
                      <a16:creationId xmlns:a16="http://schemas.microsoft.com/office/drawing/2014/main" id="{DCDF5FD0-F83A-68F6-9F2F-ADFFDE749C0B}"/>
                    </a:ext>
                  </a:extLst>
                </p:cNvPr>
                <p:cNvPicPr/>
                <p:nvPr/>
              </p:nvPicPr>
              <p:blipFill>
                <a:blip r:embed="rId188"/>
                <a:stretch>
                  <a:fillRect/>
                </a:stretch>
              </p:blipFill>
              <p:spPr>
                <a:xfrm>
                  <a:off x="11117543" y="454161"/>
                  <a:ext cx="439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03" name="Ink 102">
                  <a:extLst>
                    <a:ext uri="{FF2B5EF4-FFF2-40B4-BE49-F238E27FC236}">
                      <a16:creationId xmlns:a16="http://schemas.microsoft.com/office/drawing/2014/main" id="{F1B65109-F4FA-A944-502B-5641AB8E29AC}"/>
                    </a:ext>
                  </a:extLst>
                </p14:cNvPr>
                <p14:cNvContentPartPr/>
                <p14:nvPr/>
              </p14:nvContentPartPr>
              <p14:xfrm>
                <a:off x="11124383" y="412401"/>
                <a:ext cx="118440" cy="122400"/>
              </p14:xfrm>
            </p:contentPart>
          </mc:Choice>
          <mc:Fallback>
            <p:pic>
              <p:nvPicPr>
                <p:cNvPr id="103" name="Ink 102">
                  <a:extLst>
                    <a:ext uri="{FF2B5EF4-FFF2-40B4-BE49-F238E27FC236}">
                      <a16:creationId xmlns:a16="http://schemas.microsoft.com/office/drawing/2014/main" id="{F1B65109-F4FA-A944-502B-5641AB8E29AC}"/>
                    </a:ext>
                  </a:extLst>
                </p:cNvPr>
                <p:cNvPicPr/>
                <p:nvPr/>
              </p:nvPicPr>
              <p:blipFill>
                <a:blip r:embed="rId190"/>
                <a:stretch>
                  <a:fillRect/>
                </a:stretch>
              </p:blipFill>
              <p:spPr>
                <a:xfrm>
                  <a:off x="11106743" y="394761"/>
                  <a:ext cx="1540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4" name="Ink 103">
                  <a:extLst>
                    <a:ext uri="{FF2B5EF4-FFF2-40B4-BE49-F238E27FC236}">
                      <a16:creationId xmlns:a16="http://schemas.microsoft.com/office/drawing/2014/main" id="{47B9C256-2DC2-4DEC-7B1F-09ED5A40B216}"/>
                    </a:ext>
                  </a:extLst>
                </p14:cNvPr>
                <p14:cNvContentPartPr/>
                <p14:nvPr/>
              </p14:nvContentPartPr>
              <p14:xfrm>
                <a:off x="10869143" y="761241"/>
                <a:ext cx="344160" cy="273600"/>
              </p14:xfrm>
            </p:contentPart>
          </mc:Choice>
          <mc:Fallback>
            <p:pic>
              <p:nvPicPr>
                <p:cNvPr id="104" name="Ink 103">
                  <a:extLst>
                    <a:ext uri="{FF2B5EF4-FFF2-40B4-BE49-F238E27FC236}">
                      <a16:creationId xmlns:a16="http://schemas.microsoft.com/office/drawing/2014/main" id="{47B9C256-2DC2-4DEC-7B1F-09ED5A40B216}"/>
                    </a:ext>
                  </a:extLst>
                </p:cNvPr>
                <p:cNvPicPr/>
                <p:nvPr/>
              </p:nvPicPr>
              <p:blipFill>
                <a:blip r:embed="rId192"/>
                <a:stretch>
                  <a:fillRect/>
                </a:stretch>
              </p:blipFill>
              <p:spPr>
                <a:xfrm>
                  <a:off x="10851143" y="743601"/>
                  <a:ext cx="37980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05" name="Ink 104">
                  <a:extLst>
                    <a:ext uri="{FF2B5EF4-FFF2-40B4-BE49-F238E27FC236}">
                      <a16:creationId xmlns:a16="http://schemas.microsoft.com/office/drawing/2014/main" id="{069CAC2A-733D-70ED-9F77-3188697E6701}"/>
                    </a:ext>
                  </a:extLst>
                </p14:cNvPr>
                <p14:cNvContentPartPr/>
                <p14:nvPr/>
              </p14:nvContentPartPr>
              <p14:xfrm>
                <a:off x="9947903" y="1183881"/>
                <a:ext cx="33480" cy="444600"/>
              </p14:xfrm>
            </p:contentPart>
          </mc:Choice>
          <mc:Fallback>
            <p:pic>
              <p:nvPicPr>
                <p:cNvPr id="105" name="Ink 104">
                  <a:extLst>
                    <a:ext uri="{FF2B5EF4-FFF2-40B4-BE49-F238E27FC236}">
                      <a16:creationId xmlns:a16="http://schemas.microsoft.com/office/drawing/2014/main" id="{069CAC2A-733D-70ED-9F77-3188697E6701}"/>
                    </a:ext>
                  </a:extLst>
                </p:cNvPr>
                <p:cNvPicPr/>
                <p:nvPr/>
              </p:nvPicPr>
              <p:blipFill>
                <a:blip r:embed="rId194"/>
                <a:stretch>
                  <a:fillRect/>
                </a:stretch>
              </p:blipFill>
              <p:spPr>
                <a:xfrm>
                  <a:off x="9929903" y="1166241"/>
                  <a:ext cx="6912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06" name="Ink 105">
                  <a:extLst>
                    <a:ext uri="{FF2B5EF4-FFF2-40B4-BE49-F238E27FC236}">
                      <a16:creationId xmlns:a16="http://schemas.microsoft.com/office/drawing/2014/main" id="{C9764B68-8CC3-7E18-3753-ED15902B8085}"/>
                    </a:ext>
                  </a:extLst>
                </p14:cNvPr>
                <p14:cNvContentPartPr/>
                <p14:nvPr/>
              </p14:nvContentPartPr>
              <p14:xfrm>
                <a:off x="9873743" y="1565121"/>
                <a:ext cx="172440" cy="69840"/>
              </p14:xfrm>
            </p:contentPart>
          </mc:Choice>
          <mc:Fallback>
            <p:pic>
              <p:nvPicPr>
                <p:cNvPr id="106" name="Ink 105">
                  <a:extLst>
                    <a:ext uri="{FF2B5EF4-FFF2-40B4-BE49-F238E27FC236}">
                      <a16:creationId xmlns:a16="http://schemas.microsoft.com/office/drawing/2014/main" id="{C9764B68-8CC3-7E18-3753-ED15902B8085}"/>
                    </a:ext>
                  </a:extLst>
                </p:cNvPr>
                <p:cNvPicPr/>
                <p:nvPr/>
              </p:nvPicPr>
              <p:blipFill>
                <a:blip r:embed="rId196"/>
                <a:stretch>
                  <a:fillRect/>
                </a:stretch>
              </p:blipFill>
              <p:spPr>
                <a:xfrm>
                  <a:off x="9855743" y="1547121"/>
                  <a:ext cx="2080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07" name="Ink 106">
                  <a:extLst>
                    <a:ext uri="{FF2B5EF4-FFF2-40B4-BE49-F238E27FC236}">
                      <a16:creationId xmlns:a16="http://schemas.microsoft.com/office/drawing/2014/main" id="{D1B80777-5A17-B845-1E33-C438C48FAA96}"/>
                    </a:ext>
                  </a:extLst>
                </p14:cNvPr>
                <p14:cNvContentPartPr/>
                <p14:nvPr/>
              </p14:nvContentPartPr>
              <p14:xfrm>
                <a:off x="9359303" y="1944201"/>
                <a:ext cx="23760" cy="261720"/>
              </p14:xfrm>
            </p:contentPart>
          </mc:Choice>
          <mc:Fallback>
            <p:pic>
              <p:nvPicPr>
                <p:cNvPr id="107" name="Ink 106">
                  <a:extLst>
                    <a:ext uri="{FF2B5EF4-FFF2-40B4-BE49-F238E27FC236}">
                      <a16:creationId xmlns:a16="http://schemas.microsoft.com/office/drawing/2014/main" id="{D1B80777-5A17-B845-1E33-C438C48FAA96}"/>
                    </a:ext>
                  </a:extLst>
                </p:cNvPr>
                <p:cNvPicPr/>
                <p:nvPr/>
              </p:nvPicPr>
              <p:blipFill>
                <a:blip r:embed="rId198"/>
                <a:stretch>
                  <a:fillRect/>
                </a:stretch>
              </p:blipFill>
              <p:spPr>
                <a:xfrm>
                  <a:off x="9341663" y="1926201"/>
                  <a:ext cx="5940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08" name="Ink 107">
                  <a:extLst>
                    <a:ext uri="{FF2B5EF4-FFF2-40B4-BE49-F238E27FC236}">
                      <a16:creationId xmlns:a16="http://schemas.microsoft.com/office/drawing/2014/main" id="{DB1F8D6B-AF76-D51C-C1F2-F8F22BE0FB88}"/>
                    </a:ext>
                  </a:extLst>
                </p14:cNvPr>
                <p14:cNvContentPartPr/>
                <p14:nvPr/>
              </p14:nvContentPartPr>
              <p14:xfrm>
                <a:off x="9506903" y="1996401"/>
                <a:ext cx="146520" cy="119880"/>
              </p14:xfrm>
            </p:contentPart>
          </mc:Choice>
          <mc:Fallback>
            <p:pic>
              <p:nvPicPr>
                <p:cNvPr id="108" name="Ink 107">
                  <a:extLst>
                    <a:ext uri="{FF2B5EF4-FFF2-40B4-BE49-F238E27FC236}">
                      <a16:creationId xmlns:a16="http://schemas.microsoft.com/office/drawing/2014/main" id="{DB1F8D6B-AF76-D51C-C1F2-F8F22BE0FB88}"/>
                    </a:ext>
                  </a:extLst>
                </p:cNvPr>
                <p:cNvPicPr/>
                <p:nvPr/>
              </p:nvPicPr>
              <p:blipFill>
                <a:blip r:embed="rId200"/>
                <a:stretch>
                  <a:fillRect/>
                </a:stretch>
              </p:blipFill>
              <p:spPr>
                <a:xfrm>
                  <a:off x="9489263" y="1978401"/>
                  <a:ext cx="1821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09" name="Ink 108">
                  <a:extLst>
                    <a:ext uri="{FF2B5EF4-FFF2-40B4-BE49-F238E27FC236}">
                      <a16:creationId xmlns:a16="http://schemas.microsoft.com/office/drawing/2014/main" id="{45161EA8-1B47-C41C-7AAC-EEC2F51DC37D}"/>
                    </a:ext>
                  </a:extLst>
                </p14:cNvPr>
                <p14:cNvContentPartPr/>
                <p14:nvPr/>
              </p14:nvContentPartPr>
              <p14:xfrm>
                <a:off x="9732263" y="1876161"/>
                <a:ext cx="608760" cy="203400"/>
              </p14:xfrm>
            </p:contentPart>
          </mc:Choice>
          <mc:Fallback>
            <p:pic>
              <p:nvPicPr>
                <p:cNvPr id="109" name="Ink 108">
                  <a:extLst>
                    <a:ext uri="{FF2B5EF4-FFF2-40B4-BE49-F238E27FC236}">
                      <a16:creationId xmlns:a16="http://schemas.microsoft.com/office/drawing/2014/main" id="{45161EA8-1B47-C41C-7AAC-EEC2F51DC37D}"/>
                    </a:ext>
                  </a:extLst>
                </p:cNvPr>
                <p:cNvPicPr/>
                <p:nvPr/>
              </p:nvPicPr>
              <p:blipFill>
                <a:blip r:embed="rId202"/>
                <a:stretch>
                  <a:fillRect/>
                </a:stretch>
              </p:blipFill>
              <p:spPr>
                <a:xfrm>
                  <a:off x="9714623" y="1858521"/>
                  <a:ext cx="6444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10" name="Ink 109">
                  <a:extLst>
                    <a:ext uri="{FF2B5EF4-FFF2-40B4-BE49-F238E27FC236}">
                      <a16:creationId xmlns:a16="http://schemas.microsoft.com/office/drawing/2014/main" id="{B281489B-AD66-78EC-59D2-0442889365E0}"/>
                    </a:ext>
                  </a:extLst>
                </p14:cNvPr>
                <p14:cNvContentPartPr/>
                <p14:nvPr/>
              </p14:nvContentPartPr>
              <p14:xfrm>
                <a:off x="9057623" y="1688241"/>
                <a:ext cx="1666800" cy="938880"/>
              </p14:xfrm>
            </p:contentPart>
          </mc:Choice>
          <mc:Fallback>
            <p:pic>
              <p:nvPicPr>
                <p:cNvPr id="110" name="Ink 109">
                  <a:extLst>
                    <a:ext uri="{FF2B5EF4-FFF2-40B4-BE49-F238E27FC236}">
                      <a16:creationId xmlns:a16="http://schemas.microsoft.com/office/drawing/2014/main" id="{B281489B-AD66-78EC-59D2-0442889365E0}"/>
                    </a:ext>
                  </a:extLst>
                </p:cNvPr>
                <p:cNvPicPr/>
                <p:nvPr/>
              </p:nvPicPr>
              <p:blipFill>
                <a:blip r:embed="rId204"/>
                <a:stretch>
                  <a:fillRect/>
                </a:stretch>
              </p:blipFill>
              <p:spPr>
                <a:xfrm>
                  <a:off x="9039623" y="1670601"/>
                  <a:ext cx="1702440" cy="974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11" name="Ink 110">
                  <a:extLst>
                    <a:ext uri="{FF2B5EF4-FFF2-40B4-BE49-F238E27FC236}">
                      <a16:creationId xmlns:a16="http://schemas.microsoft.com/office/drawing/2014/main" id="{AACF7830-CE72-FF19-7ECB-7D7DE848CFEF}"/>
                    </a:ext>
                  </a:extLst>
                </p14:cNvPr>
                <p14:cNvContentPartPr/>
                <p14:nvPr/>
              </p14:nvContentPartPr>
              <p14:xfrm>
                <a:off x="10888943" y="1609401"/>
                <a:ext cx="357840" cy="257040"/>
              </p14:xfrm>
            </p:contentPart>
          </mc:Choice>
          <mc:Fallback>
            <p:pic>
              <p:nvPicPr>
                <p:cNvPr id="111" name="Ink 110">
                  <a:extLst>
                    <a:ext uri="{FF2B5EF4-FFF2-40B4-BE49-F238E27FC236}">
                      <a16:creationId xmlns:a16="http://schemas.microsoft.com/office/drawing/2014/main" id="{AACF7830-CE72-FF19-7ECB-7D7DE848CFEF}"/>
                    </a:ext>
                  </a:extLst>
                </p:cNvPr>
                <p:cNvPicPr/>
                <p:nvPr/>
              </p:nvPicPr>
              <p:blipFill>
                <a:blip r:embed="rId206"/>
                <a:stretch>
                  <a:fillRect/>
                </a:stretch>
              </p:blipFill>
              <p:spPr>
                <a:xfrm>
                  <a:off x="10871303" y="1591761"/>
                  <a:ext cx="3934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12" name="Ink 111">
                  <a:extLst>
                    <a:ext uri="{FF2B5EF4-FFF2-40B4-BE49-F238E27FC236}">
                      <a16:creationId xmlns:a16="http://schemas.microsoft.com/office/drawing/2014/main" id="{D90016A5-73AB-69B3-4328-BB89E5A7AC60}"/>
                    </a:ext>
                  </a:extLst>
                </p14:cNvPr>
                <p14:cNvContentPartPr/>
                <p14:nvPr/>
              </p14:nvContentPartPr>
              <p14:xfrm>
                <a:off x="11275583" y="1641441"/>
                <a:ext cx="142920" cy="138960"/>
              </p14:xfrm>
            </p:contentPart>
          </mc:Choice>
          <mc:Fallback>
            <p:pic>
              <p:nvPicPr>
                <p:cNvPr id="112" name="Ink 111">
                  <a:extLst>
                    <a:ext uri="{FF2B5EF4-FFF2-40B4-BE49-F238E27FC236}">
                      <a16:creationId xmlns:a16="http://schemas.microsoft.com/office/drawing/2014/main" id="{D90016A5-73AB-69B3-4328-BB89E5A7AC60}"/>
                    </a:ext>
                  </a:extLst>
                </p:cNvPr>
                <p:cNvPicPr/>
                <p:nvPr/>
              </p:nvPicPr>
              <p:blipFill>
                <a:blip r:embed="rId208"/>
                <a:stretch>
                  <a:fillRect/>
                </a:stretch>
              </p:blipFill>
              <p:spPr>
                <a:xfrm>
                  <a:off x="11257583" y="1623801"/>
                  <a:ext cx="1785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13" name="Ink 112">
                  <a:extLst>
                    <a:ext uri="{FF2B5EF4-FFF2-40B4-BE49-F238E27FC236}">
                      <a16:creationId xmlns:a16="http://schemas.microsoft.com/office/drawing/2014/main" id="{8377CFA2-0286-C99B-988F-DEE302817975}"/>
                    </a:ext>
                  </a:extLst>
                </p14:cNvPr>
                <p14:cNvContentPartPr/>
                <p14:nvPr/>
              </p14:nvContentPartPr>
              <p14:xfrm>
                <a:off x="10874183" y="2016201"/>
                <a:ext cx="381240" cy="242640"/>
              </p14:xfrm>
            </p:contentPart>
          </mc:Choice>
          <mc:Fallback>
            <p:pic>
              <p:nvPicPr>
                <p:cNvPr id="113" name="Ink 112">
                  <a:extLst>
                    <a:ext uri="{FF2B5EF4-FFF2-40B4-BE49-F238E27FC236}">
                      <a16:creationId xmlns:a16="http://schemas.microsoft.com/office/drawing/2014/main" id="{8377CFA2-0286-C99B-988F-DEE302817975}"/>
                    </a:ext>
                  </a:extLst>
                </p:cNvPr>
                <p:cNvPicPr/>
                <p:nvPr/>
              </p:nvPicPr>
              <p:blipFill>
                <a:blip r:embed="rId210"/>
                <a:stretch>
                  <a:fillRect/>
                </a:stretch>
              </p:blipFill>
              <p:spPr>
                <a:xfrm>
                  <a:off x="10856183" y="1998561"/>
                  <a:ext cx="4168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14" name="Ink 113">
                  <a:extLst>
                    <a:ext uri="{FF2B5EF4-FFF2-40B4-BE49-F238E27FC236}">
                      <a16:creationId xmlns:a16="http://schemas.microsoft.com/office/drawing/2014/main" id="{561F6548-DB16-C2F9-8B10-CD78F48C9DEE}"/>
                    </a:ext>
                  </a:extLst>
                </p14:cNvPr>
                <p14:cNvContentPartPr/>
                <p14:nvPr/>
              </p14:nvContentPartPr>
              <p14:xfrm>
                <a:off x="11291783" y="2001441"/>
                <a:ext cx="122760" cy="180360"/>
              </p14:xfrm>
            </p:contentPart>
          </mc:Choice>
          <mc:Fallback>
            <p:pic>
              <p:nvPicPr>
                <p:cNvPr id="114" name="Ink 113">
                  <a:extLst>
                    <a:ext uri="{FF2B5EF4-FFF2-40B4-BE49-F238E27FC236}">
                      <a16:creationId xmlns:a16="http://schemas.microsoft.com/office/drawing/2014/main" id="{561F6548-DB16-C2F9-8B10-CD78F48C9DEE}"/>
                    </a:ext>
                  </a:extLst>
                </p:cNvPr>
                <p:cNvPicPr/>
                <p:nvPr/>
              </p:nvPicPr>
              <p:blipFill>
                <a:blip r:embed="rId212"/>
                <a:stretch>
                  <a:fillRect/>
                </a:stretch>
              </p:blipFill>
              <p:spPr>
                <a:xfrm>
                  <a:off x="11274143" y="1983801"/>
                  <a:ext cx="158400" cy="21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3">
            <p14:nvContentPartPr>
              <p14:cNvPr id="116" name="Ink 115">
                <a:extLst>
                  <a:ext uri="{FF2B5EF4-FFF2-40B4-BE49-F238E27FC236}">
                    <a16:creationId xmlns:a16="http://schemas.microsoft.com/office/drawing/2014/main" id="{54AD4CE3-2217-7C02-583B-0B2769B3AA9D}"/>
                  </a:ext>
                </a:extLst>
              </p14:cNvPr>
              <p14:cNvContentPartPr/>
              <p14:nvPr/>
            </p14:nvContentPartPr>
            <p14:xfrm>
              <a:off x="8667743" y="371721"/>
              <a:ext cx="254520" cy="2778120"/>
            </p14:xfrm>
          </p:contentPart>
        </mc:Choice>
        <mc:Fallback>
          <p:pic>
            <p:nvPicPr>
              <p:cNvPr id="116" name="Ink 115">
                <a:extLst>
                  <a:ext uri="{FF2B5EF4-FFF2-40B4-BE49-F238E27FC236}">
                    <a16:creationId xmlns:a16="http://schemas.microsoft.com/office/drawing/2014/main" id="{54AD4CE3-2217-7C02-583B-0B2769B3AA9D}"/>
                  </a:ext>
                </a:extLst>
              </p:cNvPr>
              <p:cNvPicPr/>
              <p:nvPr/>
            </p:nvPicPr>
            <p:blipFill>
              <a:blip r:embed="rId214"/>
              <a:stretch>
                <a:fillRect/>
              </a:stretch>
            </p:blipFill>
            <p:spPr>
              <a:xfrm>
                <a:off x="8649743" y="354081"/>
                <a:ext cx="290160" cy="2813760"/>
              </a:xfrm>
              <a:prstGeom prst="rect">
                <a:avLst/>
              </a:prstGeom>
            </p:spPr>
          </p:pic>
        </mc:Fallback>
      </mc:AlternateContent>
      <p:grpSp>
        <p:nvGrpSpPr>
          <p:cNvPr id="120" name="Group 119">
            <a:extLst>
              <a:ext uri="{FF2B5EF4-FFF2-40B4-BE49-F238E27FC236}">
                <a16:creationId xmlns:a16="http://schemas.microsoft.com/office/drawing/2014/main" id="{5E456AAD-5BA6-3730-BFE9-978DB355E1FA}"/>
              </a:ext>
            </a:extLst>
          </p:cNvPr>
          <p:cNvGrpSpPr/>
          <p:nvPr/>
        </p:nvGrpSpPr>
        <p:grpSpPr>
          <a:xfrm>
            <a:off x="9809663" y="2409681"/>
            <a:ext cx="834120" cy="665280"/>
            <a:chOff x="9809663" y="2409681"/>
            <a:chExt cx="834120" cy="665280"/>
          </a:xfrm>
        </p:grpSpPr>
        <mc:AlternateContent xmlns:mc="http://schemas.openxmlformats.org/markup-compatibility/2006">
          <mc:Choice xmlns:p14="http://schemas.microsoft.com/office/powerpoint/2010/main" Requires="p14">
            <p:contentPart p14:bwMode="auto" r:id="rId215">
              <p14:nvContentPartPr>
                <p14:cNvPr id="117" name="Ink 116">
                  <a:extLst>
                    <a:ext uri="{FF2B5EF4-FFF2-40B4-BE49-F238E27FC236}">
                      <a16:creationId xmlns:a16="http://schemas.microsoft.com/office/drawing/2014/main" id="{683F5704-D7E2-64F1-DE5C-E9EE3BC0D66D}"/>
                    </a:ext>
                  </a:extLst>
                </p14:cNvPr>
                <p14:cNvContentPartPr/>
                <p14:nvPr/>
              </p14:nvContentPartPr>
              <p14:xfrm>
                <a:off x="9933863" y="2554401"/>
                <a:ext cx="263160" cy="290160"/>
              </p14:xfrm>
            </p:contentPart>
          </mc:Choice>
          <mc:Fallback>
            <p:pic>
              <p:nvPicPr>
                <p:cNvPr id="117" name="Ink 116">
                  <a:extLst>
                    <a:ext uri="{FF2B5EF4-FFF2-40B4-BE49-F238E27FC236}">
                      <a16:creationId xmlns:a16="http://schemas.microsoft.com/office/drawing/2014/main" id="{683F5704-D7E2-64F1-DE5C-E9EE3BC0D66D}"/>
                    </a:ext>
                  </a:extLst>
                </p:cNvPr>
                <p:cNvPicPr/>
                <p:nvPr/>
              </p:nvPicPr>
              <p:blipFill>
                <a:blip r:embed="rId216"/>
                <a:stretch>
                  <a:fillRect/>
                </a:stretch>
              </p:blipFill>
              <p:spPr>
                <a:xfrm>
                  <a:off x="9915863" y="2536401"/>
                  <a:ext cx="2988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18" name="Ink 117">
                  <a:extLst>
                    <a:ext uri="{FF2B5EF4-FFF2-40B4-BE49-F238E27FC236}">
                      <a16:creationId xmlns:a16="http://schemas.microsoft.com/office/drawing/2014/main" id="{C018E0AB-CC23-B32B-458A-D9A2E26D7CDB}"/>
                    </a:ext>
                  </a:extLst>
                </p14:cNvPr>
                <p14:cNvContentPartPr/>
                <p14:nvPr/>
              </p14:nvContentPartPr>
              <p14:xfrm>
                <a:off x="10230503" y="2690121"/>
                <a:ext cx="265680" cy="382680"/>
              </p14:xfrm>
            </p:contentPart>
          </mc:Choice>
          <mc:Fallback>
            <p:pic>
              <p:nvPicPr>
                <p:cNvPr id="118" name="Ink 117">
                  <a:extLst>
                    <a:ext uri="{FF2B5EF4-FFF2-40B4-BE49-F238E27FC236}">
                      <a16:creationId xmlns:a16="http://schemas.microsoft.com/office/drawing/2014/main" id="{C018E0AB-CC23-B32B-458A-D9A2E26D7CDB}"/>
                    </a:ext>
                  </a:extLst>
                </p:cNvPr>
                <p:cNvPicPr/>
                <p:nvPr/>
              </p:nvPicPr>
              <p:blipFill>
                <a:blip r:embed="rId218"/>
                <a:stretch>
                  <a:fillRect/>
                </a:stretch>
              </p:blipFill>
              <p:spPr>
                <a:xfrm>
                  <a:off x="10212503" y="2672481"/>
                  <a:ext cx="30132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19" name="Ink 118">
                  <a:extLst>
                    <a:ext uri="{FF2B5EF4-FFF2-40B4-BE49-F238E27FC236}">
                      <a16:creationId xmlns:a16="http://schemas.microsoft.com/office/drawing/2014/main" id="{756DFC57-D72F-C4F2-A35C-359AAB40F964}"/>
                    </a:ext>
                  </a:extLst>
                </p14:cNvPr>
                <p14:cNvContentPartPr/>
                <p14:nvPr/>
              </p14:nvContentPartPr>
              <p14:xfrm>
                <a:off x="9809663" y="2409681"/>
                <a:ext cx="834120" cy="665280"/>
              </p14:xfrm>
            </p:contentPart>
          </mc:Choice>
          <mc:Fallback>
            <p:pic>
              <p:nvPicPr>
                <p:cNvPr id="119" name="Ink 118">
                  <a:extLst>
                    <a:ext uri="{FF2B5EF4-FFF2-40B4-BE49-F238E27FC236}">
                      <a16:creationId xmlns:a16="http://schemas.microsoft.com/office/drawing/2014/main" id="{756DFC57-D72F-C4F2-A35C-359AAB40F964}"/>
                    </a:ext>
                  </a:extLst>
                </p:cNvPr>
                <p:cNvPicPr/>
                <p:nvPr/>
              </p:nvPicPr>
              <p:blipFill>
                <a:blip r:embed="rId220"/>
                <a:stretch>
                  <a:fillRect/>
                </a:stretch>
              </p:blipFill>
              <p:spPr>
                <a:xfrm>
                  <a:off x="9791663" y="2391681"/>
                  <a:ext cx="869760" cy="700920"/>
                </a:xfrm>
                <a:prstGeom prst="rect">
                  <a:avLst/>
                </a:prstGeom>
              </p:spPr>
            </p:pic>
          </mc:Fallback>
        </mc:AlternateContent>
      </p:grpSp>
      <p:grpSp>
        <p:nvGrpSpPr>
          <p:cNvPr id="139" name="Group 138">
            <a:extLst>
              <a:ext uri="{FF2B5EF4-FFF2-40B4-BE49-F238E27FC236}">
                <a16:creationId xmlns:a16="http://schemas.microsoft.com/office/drawing/2014/main" id="{A2F3FE9C-EBAB-52AA-555E-BBF1A9A65EB9}"/>
              </a:ext>
            </a:extLst>
          </p:cNvPr>
          <p:cNvGrpSpPr/>
          <p:nvPr/>
        </p:nvGrpSpPr>
        <p:grpSpPr>
          <a:xfrm>
            <a:off x="5304983" y="886881"/>
            <a:ext cx="2063880" cy="2535120"/>
            <a:chOff x="5304983" y="886881"/>
            <a:chExt cx="2063880" cy="2535120"/>
          </a:xfrm>
        </p:grpSpPr>
        <mc:AlternateContent xmlns:mc="http://schemas.openxmlformats.org/markup-compatibility/2006">
          <mc:Choice xmlns:p14="http://schemas.microsoft.com/office/powerpoint/2010/main" Requires="p14">
            <p:contentPart p14:bwMode="auto" r:id="rId221">
              <p14:nvContentPartPr>
                <p14:cNvPr id="121" name="Ink 120">
                  <a:extLst>
                    <a:ext uri="{FF2B5EF4-FFF2-40B4-BE49-F238E27FC236}">
                      <a16:creationId xmlns:a16="http://schemas.microsoft.com/office/drawing/2014/main" id="{E5396C81-7ED5-DC7E-8668-A249D7066C27}"/>
                    </a:ext>
                  </a:extLst>
                </p14:cNvPr>
                <p14:cNvContentPartPr/>
                <p14:nvPr/>
              </p14:nvContentPartPr>
              <p14:xfrm>
                <a:off x="5304983" y="1131681"/>
                <a:ext cx="2063880" cy="1253880"/>
              </p14:xfrm>
            </p:contentPart>
          </mc:Choice>
          <mc:Fallback>
            <p:pic>
              <p:nvPicPr>
                <p:cNvPr id="121" name="Ink 120">
                  <a:extLst>
                    <a:ext uri="{FF2B5EF4-FFF2-40B4-BE49-F238E27FC236}">
                      <a16:creationId xmlns:a16="http://schemas.microsoft.com/office/drawing/2014/main" id="{E5396C81-7ED5-DC7E-8668-A249D7066C27}"/>
                    </a:ext>
                  </a:extLst>
                </p:cNvPr>
                <p:cNvPicPr/>
                <p:nvPr/>
              </p:nvPicPr>
              <p:blipFill>
                <a:blip r:embed="rId222"/>
                <a:stretch>
                  <a:fillRect/>
                </a:stretch>
              </p:blipFill>
              <p:spPr>
                <a:xfrm>
                  <a:off x="5286983" y="1113681"/>
                  <a:ext cx="2099520" cy="12895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22" name="Ink 121">
                  <a:extLst>
                    <a:ext uri="{FF2B5EF4-FFF2-40B4-BE49-F238E27FC236}">
                      <a16:creationId xmlns:a16="http://schemas.microsoft.com/office/drawing/2014/main" id="{525CFCA2-BBB1-1CE5-C5AB-E9D073C4B5EA}"/>
                    </a:ext>
                  </a:extLst>
                </p14:cNvPr>
                <p14:cNvContentPartPr/>
                <p14:nvPr/>
              </p14:nvContentPartPr>
              <p14:xfrm>
                <a:off x="5867303" y="886881"/>
                <a:ext cx="285120" cy="281160"/>
              </p14:xfrm>
            </p:contentPart>
          </mc:Choice>
          <mc:Fallback>
            <p:pic>
              <p:nvPicPr>
                <p:cNvPr id="122" name="Ink 121">
                  <a:extLst>
                    <a:ext uri="{FF2B5EF4-FFF2-40B4-BE49-F238E27FC236}">
                      <a16:creationId xmlns:a16="http://schemas.microsoft.com/office/drawing/2014/main" id="{525CFCA2-BBB1-1CE5-C5AB-E9D073C4B5EA}"/>
                    </a:ext>
                  </a:extLst>
                </p:cNvPr>
                <p:cNvPicPr/>
                <p:nvPr/>
              </p:nvPicPr>
              <p:blipFill>
                <a:blip r:embed="rId224"/>
                <a:stretch>
                  <a:fillRect/>
                </a:stretch>
              </p:blipFill>
              <p:spPr>
                <a:xfrm>
                  <a:off x="5849663" y="868881"/>
                  <a:ext cx="32076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23" name="Ink 122">
                  <a:extLst>
                    <a:ext uri="{FF2B5EF4-FFF2-40B4-BE49-F238E27FC236}">
                      <a16:creationId xmlns:a16="http://schemas.microsoft.com/office/drawing/2014/main" id="{6F04919A-4507-60DB-6584-C09F6EBB918D}"/>
                    </a:ext>
                  </a:extLst>
                </p14:cNvPr>
                <p14:cNvContentPartPr/>
                <p14:nvPr/>
              </p14:nvContentPartPr>
              <p14:xfrm>
                <a:off x="6255743" y="931161"/>
                <a:ext cx="92160" cy="243360"/>
              </p14:xfrm>
            </p:contentPart>
          </mc:Choice>
          <mc:Fallback>
            <p:pic>
              <p:nvPicPr>
                <p:cNvPr id="123" name="Ink 122">
                  <a:extLst>
                    <a:ext uri="{FF2B5EF4-FFF2-40B4-BE49-F238E27FC236}">
                      <a16:creationId xmlns:a16="http://schemas.microsoft.com/office/drawing/2014/main" id="{6F04919A-4507-60DB-6584-C09F6EBB918D}"/>
                    </a:ext>
                  </a:extLst>
                </p:cNvPr>
                <p:cNvPicPr/>
                <p:nvPr/>
              </p:nvPicPr>
              <p:blipFill>
                <a:blip r:embed="rId226"/>
                <a:stretch>
                  <a:fillRect/>
                </a:stretch>
              </p:blipFill>
              <p:spPr>
                <a:xfrm>
                  <a:off x="6238103" y="913521"/>
                  <a:ext cx="1278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24" name="Ink 123">
                  <a:extLst>
                    <a:ext uri="{FF2B5EF4-FFF2-40B4-BE49-F238E27FC236}">
                      <a16:creationId xmlns:a16="http://schemas.microsoft.com/office/drawing/2014/main" id="{534DEC35-1F55-D838-E648-DA27B50621D8}"/>
                    </a:ext>
                  </a:extLst>
                </p14:cNvPr>
                <p14:cNvContentPartPr/>
                <p14:nvPr/>
              </p14:nvContentPartPr>
              <p14:xfrm>
                <a:off x="6205343" y="894081"/>
                <a:ext cx="197280" cy="283320"/>
              </p14:xfrm>
            </p:contentPart>
          </mc:Choice>
          <mc:Fallback>
            <p:pic>
              <p:nvPicPr>
                <p:cNvPr id="124" name="Ink 123">
                  <a:extLst>
                    <a:ext uri="{FF2B5EF4-FFF2-40B4-BE49-F238E27FC236}">
                      <a16:creationId xmlns:a16="http://schemas.microsoft.com/office/drawing/2014/main" id="{534DEC35-1F55-D838-E648-DA27B50621D8}"/>
                    </a:ext>
                  </a:extLst>
                </p:cNvPr>
                <p:cNvPicPr/>
                <p:nvPr/>
              </p:nvPicPr>
              <p:blipFill>
                <a:blip r:embed="rId228"/>
                <a:stretch>
                  <a:fillRect/>
                </a:stretch>
              </p:blipFill>
              <p:spPr>
                <a:xfrm>
                  <a:off x="6187343" y="876081"/>
                  <a:ext cx="23292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25" name="Ink 124">
                  <a:extLst>
                    <a:ext uri="{FF2B5EF4-FFF2-40B4-BE49-F238E27FC236}">
                      <a16:creationId xmlns:a16="http://schemas.microsoft.com/office/drawing/2014/main" id="{16361AAA-BCDD-DD5B-D5EC-2C60D1F607CA}"/>
                    </a:ext>
                  </a:extLst>
                </p14:cNvPr>
                <p14:cNvContentPartPr/>
                <p14:nvPr/>
              </p14:nvContentPartPr>
              <p14:xfrm>
                <a:off x="6417383" y="905241"/>
                <a:ext cx="174960" cy="250200"/>
              </p14:xfrm>
            </p:contentPart>
          </mc:Choice>
          <mc:Fallback>
            <p:pic>
              <p:nvPicPr>
                <p:cNvPr id="125" name="Ink 124">
                  <a:extLst>
                    <a:ext uri="{FF2B5EF4-FFF2-40B4-BE49-F238E27FC236}">
                      <a16:creationId xmlns:a16="http://schemas.microsoft.com/office/drawing/2014/main" id="{16361AAA-BCDD-DD5B-D5EC-2C60D1F607CA}"/>
                    </a:ext>
                  </a:extLst>
                </p:cNvPr>
                <p:cNvPicPr/>
                <p:nvPr/>
              </p:nvPicPr>
              <p:blipFill>
                <a:blip r:embed="rId230"/>
                <a:stretch>
                  <a:fillRect/>
                </a:stretch>
              </p:blipFill>
              <p:spPr>
                <a:xfrm>
                  <a:off x="6399383" y="887241"/>
                  <a:ext cx="2106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26" name="Ink 125">
                  <a:extLst>
                    <a:ext uri="{FF2B5EF4-FFF2-40B4-BE49-F238E27FC236}">
                      <a16:creationId xmlns:a16="http://schemas.microsoft.com/office/drawing/2014/main" id="{DF113F0E-8D44-9E14-868B-F65043C58DEA}"/>
                    </a:ext>
                  </a:extLst>
                </p14:cNvPr>
                <p14:cNvContentPartPr/>
                <p14:nvPr/>
              </p14:nvContentPartPr>
              <p14:xfrm>
                <a:off x="5740943" y="1509681"/>
                <a:ext cx="318240" cy="80640"/>
              </p14:xfrm>
            </p:contentPart>
          </mc:Choice>
          <mc:Fallback>
            <p:pic>
              <p:nvPicPr>
                <p:cNvPr id="126" name="Ink 125">
                  <a:extLst>
                    <a:ext uri="{FF2B5EF4-FFF2-40B4-BE49-F238E27FC236}">
                      <a16:creationId xmlns:a16="http://schemas.microsoft.com/office/drawing/2014/main" id="{DF113F0E-8D44-9E14-868B-F65043C58DEA}"/>
                    </a:ext>
                  </a:extLst>
                </p:cNvPr>
                <p:cNvPicPr/>
                <p:nvPr/>
              </p:nvPicPr>
              <p:blipFill>
                <a:blip r:embed="rId232"/>
                <a:stretch>
                  <a:fillRect/>
                </a:stretch>
              </p:blipFill>
              <p:spPr>
                <a:xfrm>
                  <a:off x="5723303" y="1492041"/>
                  <a:ext cx="3538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27" name="Ink 126">
                  <a:extLst>
                    <a:ext uri="{FF2B5EF4-FFF2-40B4-BE49-F238E27FC236}">
                      <a16:creationId xmlns:a16="http://schemas.microsoft.com/office/drawing/2014/main" id="{0BB51015-87AE-CF44-001A-1AC33C76AF9E}"/>
                    </a:ext>
                  </a:extLst>
                </p14:cNvPr>
                <p14:cNvContentPartPr/>
                <p14:nvPr/>
              </p14:nvContentPartPr>
              <p14:xfrm>
                <a:off x="5691983" y="1628121"/>
                <a:ext cx="266400" cy="45720"/>
              </p14:xfrm>
            </p:contentPart>
          </mc:Choice>
          <mc:Fallback>
            <p:pic>
              <p:nvPicPr>
                <p:cNvPr id="127" name="Ink 126">
                  <a:extLst>
                    <a:ext uri="{FF2B5EF4-FFF2-40B4-BE49-F238E27FC236}">
                      <a16:creationId xmlns:a16="http://schemas.microsoft.com/office/drawing/2014/main" id="{0BB51015-87AE-CF44-001A-1AC33C76AF9E}"/>
                    </a:ext>
                  </a:extLst>
                </p:cNvPr>
                <p:cNvPicPr/>
                <p:nvPr/>
              </p:nvPicPr>
              <p:blipFill>
                <a:blip r:embed="rId234"/>
                <a:stretch>
                  <a:fillRect/>
                </a:stretch>
              </p:blipFill>
              <p:spPr>
                <a:xfrm>
                  <a:off x="5674343" y="1610481"/>
                  <a:ext cx="3020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28" name="Ink 127">
                  <a:extLst>
                    <a:ext uri="{FF2B5EF4-FFF2-40B4-BE49-F238E27FC236}">
                      <a16:creationId xmlns:a16="http://schemas.microsoft.com/office/drawing/2014/main" id="{500A644B-0D02-F812-8041-2AFF86B73C09}"/>
                    </a:ext>
                  </a:extLst>
                </p14:cNvPr>
                <p14:cNvContentPartPr/>
                <p14:nvPr/>
              </p14:nvContentPartPr>
              <p14:xfrm>
                <a:off x="5626103" y="1706601"/>
                <a:ext cx="397440" cy="173880"/>
              </p14:xfrm>
            </p:contentPart>
          </mc:Choice>
          <mc:Fallback>
            <p:pic>
              <p:nvPicPr>
                <p:cNvPr id="128" name="Ink 127">
                  <a:extLst>
                    <a:ext uri="{FF2B5EF4-FFF2-40B4-BE49-F238E27FC236}">
                      <a16:creationId xmlns:a16="http://schemas.microsoft.com/office/drawing/2014/main" id="{500A644B-0D02-F812-8041-2AFF86B73C09}"/>
                    </a:ext>
                  </a:extLst>
                </p:cNvPr>
                <p:cNvPicPr/>
                <p:nvPr/>
              </p:nvPicPr>
              <p:blipFill>
                <a:blip r:embed="rId236"/>
                <a:stretch>
                  <a:fillRect/>
                </a:stretch>
              </p:blipFill>
              <p:spPr>
                <a:xfrm>
                  <a:off x="5608463" y="1688601"/>
                  <a:ext cx="4330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29" name="Ink 128">
                  <a:extLst>
                    <a:ext uri="{FF2B5EF4-FFF2-40B4-BE49-F238E27FC236}">
                      <a16:creationId xmlns:a16="http://schemas.microsoft.com/office/drawing/2014/main" id="{8EF6FF8A-D0CB-D990-1517-FC7330943FBF}"/>
                    </a:ext>
                  </a:extLst>
                </p14:cNvPr>
                <p14:cNvContentPartPr/>
                <p14:nvPr/>
              </p14:nvContentPartPr>
              <p14:xfrm>
                <a:off x="5621423" y="1969761"/>
                <a:ext cx="237960" cy="945360"/>
              </p14:xfrm>
            </p:contentPart>
          </mc:Choice>
          <mc:Fallback>
            <p:pic>
              <p:nvPicPr>
                <p:cNvPr id="129" name="Ink 128">
                  <a:extLst>
                    <a:ext uri="{FF2B5EF4-FFF2-40B4-BE49-F238E27FC236}">
                      <a16:creationId xmlns:a16="http://schemas.microsoft.com/office/drawing/2014/main" id="{8EF6FF8A-D0CB-D990-1517-FC7330943FBF}"/>
                    </a:ext>
                  </a:extLst>
                </p:cNvPr>
                <p:cNvPicPr/>
                <p:nvPr/>
              </p:nvPicPr>
              <p:blipFill>
                <a:blip r:embed="rId238"/>
                <a:stretch>
                  <a:fillRect/>
                </a:stretch>
              </p:blipFill>
              <p:spPr>
                <a:xfrm>
                  <a:off x="5603783" y="1952121"/>
                  <a:ext cx="273600" cy="9810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31" name="Ink 130">
                  <a:extLst>
                    <a:ext uri="{FF2B5EF4-FFF2-40B4-BE49-F238E27FC236}">
                      <a16:creationId xmlns:a16="http://schemas.microsoft.com/office/drawing/2014/main" id="{3BE67507-1CFE-08F3-CADF-25CF7875D490}"/>
                    </a:ext>
                  </a:extLst>
                </p14:cNvPr>
                <p14:cNvContentPartPr/>
                <p14:nvPr/>
              </p14:nvContentPartPr>
              <p14:xfrm>
                <a:off x="6040823" y="1402401"/>
                <a:ext cx="231480" cy="700920"/>
              </p14:xfrm>
            </p:contentPart>
          </mc:Choice>
          <mc:Fallback>
            <p:pic>
              <p:nvPicPr>
                <p:cNvPr id="131" name="Ink 130">
                  <a:extLst>
                    <a:ext uri="{FF2B5EF4-FFF2-40B4-BE49-F238E27FC236}">
                      <a16:creationId xmlns:a16="http://schemas.microsoft.com/office/drawing/2014/main" id="{3BE67507-1CFE-08F3-CADF-25CF7875D490}"/>
                    </a:ext>
                  </a:extLst>
                </p:cNvPr>
                <p:cNvPicPr/>
                <p:nvPr/>
              </p:nvPicPr>
              <p:blipFill>
                <a:blip r:embed="rId240"/>
                <a:stretch>
                  <a:fillRect/>
                </a:stretch>
              </p:blipFill>
              <p:spPr>
                <a:xfrm>
                  <a:off x="6022823" y="1384401"/>
                  <a:ext cx="267120" cy="7365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33" name="Ink 132">
                  <a:extLst>
                    <a:ext uri="{FF2B5EF4-FFF2-40B4-BE49-F238E27FC236}">
                      <a16:creationId xmlns:a16="http://schemas.microsoft.com/office/drawing/2014/main" id="{03F716DD-70E4-7598-8B6A-0F936F6C331E}"/>
                    </a:ext>
                  </a:extLst>
                </p14:cNvPr>
                <p14:cNvContentPartPr/>
                <p14:nvPr/>
              </p14:nvContentPartPr>
              <p14:xfrm>
                <a:off x="6119303" y="1634601"/>
                <a:ext cx="645480" cy="1212120"/>
              </p14:xfrm>
            </p:contentPart>
          </mc:Choice>
          <mc:Fallback>
            <p:pic>
              <p:nvPicPr>
                <p:cNvPr id="133" name="Ink 132">
                  <a:extLst>
                    <a:ext uri="{FF2B5EF4-FFF2-40B4-BE49-F238E27FC236}">
                      <a16:creationId xmlns:a16="http://schemas.microsoft.com/office/drawing/2014/main" id="{03F716DD-70E4-7598-8B6A-0F936F6C331E}"/>
                    </a:ext>
                  </a:extLst>
                </p:cNvPr>
                <p:cNvPicPr/>
                <p:nvPr/>
              </p:nvPicPr>
              <p:blipFill>
                <a:blip r:embed="rId242"/>
                <a:stretch>
                  <a:fillRect/>
                </a:stretch>
              </p:blipFill>
              <p:spPr>
                <a:xfrm>
                  <a:off x="6101663" y="1616961"/>
                  <a:ext cx="681120" cy="12477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34" name="Ink 133">
                  <a:extLst>
                    <a:ext uri="{FF2B5EF4-FFF2-40B4-BE49-F238E27FC236}">
                      <a16:creationId xmlns:a16="http://schemas.microsoft.com/office/drawing/2014/main" id="{18849B29-7043-01D8-184A-E4F1B288E333}"/>
                    </a:ext>
                  </a:extLst>
                </p14:cNvPr>
                <p14:cNvContentPartPr/>
                <p14:nvPr/>
              </p14:nvContentPartPr>
              <p14:xfrm>
                <a:off x="6099503" y="2715321"/>
                <a:ext cx="172800" cy="219240"/>
              </p14:xfrm>
            </p:contentPart>
          </mc:Choice>
          <mc:Fallback>
            <p:pic>
              <p:nvPicPr>
                <p:cNvPr id="134" name="Ink 133">
                  <a:extLst>
                    <a:ext uri="{FF2B5EF4-FFF2-40B4-BE49-F238E27FC236}">
                      <a16:creationId xmlns:a16="http://schemas.microsoft.com/office/drawing/2014/main" id="{18849B29-7043-01D8-184A-E4F1B288E333}"/>
                    </a:ext>
                  </a:extLst>
                </p:cNvPr>
                <p:cNvPicPr/>
                <p:nvPr/>
              </p:nvPicPr>
              <p:blipFill>
                <a:blip r:embed="rId244"/>
                <a:stretch>
                  <a:fillRect/>
                </a:stretch>
              </p:blipFill>
              <p:spPr>
                <a:xfrm>
                  <a:off x="6081503" y="2697681"/>
                  <a:ext cx="2084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36" name="Ink 135">
                  <a:extLst>
                    <a:ext uri="{FF2B5EF4-FFF2-40B4-BE49-F238E27FC236}">
                      <a16:creationId xmlns:a16="http://schemas.microsoft.com/office/drawing/2014/main" id="{68C3339A-F006-06D3-A6C0-A6CC21BA134F}"/>
                    </a:ext>
                  </a:extLst>
                </p14:cNvPr>
                <p14:cNvContentPartPr/>
                <p14:nvPr/>
              </p14:nvContentPartPr>
              <p14:xfrm>
                <a:off x="5589383" y="2944281"/>
                <a:ext cx="183600" cy="202320"/>
              </p14:xfrm>
            </p:contentPart>
          </mc:Choice>
          <mc:Fallback>
            <p:pic>
              <p:nvPicPr>
                <p:cNvPr id="136" name="Ink 135">
                  <a:extLst>
                    <a:ext uri="{FF2B5EF4-FFF2-40B4-BE49-F238E27FC236}">
                      <a16:creationId xmlns:a16="http://schemas.microsoft.com/office/drawing/2014/main" id="{68C3339A-F006-06D3-A6C0-A6CC21BA134F}"/>
                    </a:ext>
                  </a:extLst>
                </p:cNvPr>
                <p:cNvPicPr/>
                <p:nvPr/>
              </p:nvPicPr>
              <p:blipFill>
                <a:blip r:embed="rId246"/>
                <a:stretch>
                  <a:fillRect/>
                </a:stretch>
              </p:blipFill>
              <p:spPr>
                <a:xfrm>
                  <a:off x="5571383" y="2926641"/>
                  <a:ext cx="2192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37" name="Ink 136">
                  <a:extLst>
                    <a:ext uri="{FF2B5EF4-FFF2-40B4-BE49-F238E27FC236}">
                      <a16:creationId xmlns:a16="http://schemas.microsoft.com/office/drawing/2014/main" id="{BAB35A0D-D27C-03DA-B249-E186430B591B}"/>
                    </a:ext>
                  </a:extLst>
                </p14:cNvPr>
                <p14:cNvContentPartPr/>
                <p14:nvPr/>
              </p14:nvContentPartPr>
              <p14:xfrm>
                <a:off x="5838863" y="2947161"/>
                <a:ext cx="54360" cy="226080"/>
              </p14:xfrm>
            </p:contentPart>
          </mc:Choice>
          <mc:Fallback>
            <p:pic>
              <p:nvPicPr>
                <p:cNvPr id="137" name="Ink 136">
                  <a:extLst>
                    <a:ext uri="{FF2B5EF4-FFF2-40B4-BE49-F238E27FC236}">
                      <a16:creationId xmlns:a16="http://schemas.microsoft.com/office/drawing/2014/main" id="{BAB35A0D-D27C-03DA-B249-E186430B591B}"/>
                    </a:ext>
                  </a:extLst>
                </p:cNvPr>
                <p:cNvPicPr/>
                <p:nvPr/>
              </p:nvPicPr>
              <p:blipFill>
                <a:blip r:embed="rId248"/>
                <a:stretch>
                  <a:fillRect/>
                </a:stretch>
              </p:blipFill>
              <p:spPr>
                <a:xfrm>
                  <a:off x="5820863" y="2929521"/>
                  <a:ext cx="900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38" name="Ink 137">
                  <a:extLst>
                    <a:ext uri="{FF2B5EF4-FFF2-40B4-BE49-F238E27FC236}">
                      <a16:creationId xmlns:a16="http://schemas.microsoft.com/office/drawing/2014/main" id="{90DB8D4C-2BCF-5C86-4DA8-A48BA8BD0703}"/>
                    </a:ext>
                  </a:extLst>
                </p14:cNvPr>
                <p14:cNvContentPartPr/>
                <p14:nvPr/>
              </p14:nvContentPartPr>
              <p14:xfrm>
                <a:off x="5450063" y="2639361"/>
                <a:ext cx="629280" cy="782640"/>
              </p14:xfrm>
            </p:contentPart>
          </mc:Choice>
          <mc:Fallback>
            <p:pic>
              <p:nvPicPr>
                <p:cNvPr id="138" name="Ink 137">
                  <a:extLst>
                    <a:ext uri="{FF2B5EF4-FFF2-40B4-BE49-F238E27FC236}">
                      <a16:creationId xmlns:a16="http://schemas.microsoft.com/office/drawing/2014/main" id="{90DB8D4C-2BCF-5C86-4DA8-A48BA8BD0703}"/>
                    </a:ext>
                  </a:extLst>
                </p:cNvPr>
                <p:cNvPicPr/>
                <p:nvPr/>
              </p:nvPicPr>
              <p:blipFill>
                <a:blip r:embed="rId250"/>
                <a:stretch>
                  <a:fillRect/>
                </a:stretch>
              </p:blipFill>
              <p:spPr>
                <a:xfrm>
                  <a:off x="5432423" y="2621721"/>
                  <a:ext cx="664920" cy="818280"/>
                </a:xfrm>
                <a:prstGeom prst="rect">
                  <a:avLst/>
                </a:prstGeom>
              </p:spPr>
            </p:pic>
          </mc:Fallback>
        </mc:AlternateContent>
      </p:grpSp>
    </p:spTree>
    <p:extLst>
      <p:ext uri="{BB962C8B-B14F-4D97-AF65-F5344CB8AC3E}">
        <p14:creationId xmlns:p14="http://schemas.microsoft.com/office/powerpoint/2010/main" val="1282684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list report offers powerful features for finding and acting on relevant data sets. It is often used as an entry point for navigating to the item details, which are usually shown on an object page.</a:t>
            </a:r>
            <a:endParaRPr kumimoji="0" lang="en-US" sz="1799"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1824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Object Page</a:t>
            </a:r>
            <a:endPar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378565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UI Annotations</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@UI.selectionField – Bring a filter field on smart filter bar</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@UI.lineItem – enable us to put a column inside the smart table, position,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@UI.identification – used create fields in Object page</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@Semantics.amount.currencyCode – mark the unit of amount field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 – Label for displaying single record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@UI.headerInfo.typeNamePlural – Table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@UI.facet: [{purpose : #STANDARD – This will create a section inside the object page</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type: #IDENTIFICTION_REFERENCE – What type of data you want to display}]</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Documentation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3"/>
              </a:rPr>
              <a:t>Documentation Link for ABAP RAP</a:t>
            </a:r>
            <a:endParaRPr kumimoji="0" lang="en-IN"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8</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58308" y="1484784"/>
            <a:ext cx="5472608"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t>OData V2 v/s V4</a:t>
            </a:r>
          </a:p>
          <a:p>
            <a:pPr marL="285750" indent="-285750">
              <a:buFont typeface="Arial" panose="020B0604020202020204" pitchFamily="34" charset="0"/>
              <a:buChar char="•"/>
            </a:pPr>
            <a:r>
              <a:rPr lang="en-US" sz="1800" dirty="0"/>
              <a:t>Fiori Elements – List Report</a:t>
            </a:r>
          </a:p>
          <a:p>
            <a:pPr marL="285750" indent="-285750">
              <a:buFont typeface="Arial" panose="020B0604020202020204" pitchFamily="34" charset="0"/>
              <a:buChar char="•"/>
            </a:pPr>
            <a:r>
              <a:rPr lang="en-US" sz="1800" dirty="0"/>
              <a:t>Metadata Extensions</a:t>
            </a:r>
          </a:p>
          <a:p>
            <a:r>
              <a:rPr lang="en-US" sz="1800" dirty="0"/>
              <a:t>--break</a:t>
            </a:r>
          </a:p>
          <a:p>
            <a:pPr marL="285750" indent="-285750">
              <a:buFont typeface="Arial" panose="020B0604020202020204" pitchFamily="34" charset="0"/>
              <a:buChar char="•"/>
            </a:pPr>
            <a:r>
              <a:rPr lang="en-US" sz="1800" dirty="0"/>
              <a:t>Add columns to the table</a:t>
            </a:r>
          </a:p>
          <a:p>
            <a:pPr marL="285750" indent="-285750">
              <a:buFont typeface="Arial" panose="020B0604020202020204" pitchFamily="34" charset="0"/>
              <a:buChar char="•"/>
            </a:pPr>
            <a:r>
              <a:rPr lang="en-US" sz="1800" dirty="0"/>
              <a:t>Add selection fields to the filter bar</a:t>
            </a:r>
          </a:p>
          <a:p>
            <a:pPr marL="285750" indent="-285750">
              <a:buFont typeface="Arial" panose="020B0604020202020204" pitchFamily="34" charset="0"/>
              <a:buChar char="•"/>
            </a:pPr>
            <a:r>
              <a:rPr lang="en-US" sz="1800" dirty="0"/>
              <a:t>Add list report header information</a:t>
            </a:r>
          </a:p>
          <a:p>
            <a:pPr marL="285750" indent="-285750">
              <a:buFont typeface="Arial" panose="020B0604020202020204" pitchFamily="34" charset="0"/>
              <a:buChar char="•"/>
            </a:pPr>
            <a:r>
              <a:rPr lang="en-US" sz="1800" dirty="0"/>
              <a:t>Define a value help as a drop-down list</a:t>
            </a:r>
          </a:p>
          <a:p>
            <a:pPr marL="285750" indent="-285750">
              <a:buFont typeface="Arial" panose="020B0604020202020204" pitchFamily="34" charset="0"/>
              <a:buChar char="•"/>
            </a:pPr>
            <a:r>
              <a:rPr lang="en-US" sz="1800" dirty="0"/>
              <a:t>Define criticality ratings</a:t>
            </a:r>
          </a:p>
          <a:p>
            <a:r>
              <a:rPr lang="en-US" sz="1800" dirty="0"/>
              <a:t>--break</a:t>
            </a:r>
          </a:p>
          <a:p>
            <a:pPr marL="285750" indent="-285750">
              <a:buFont typeface="Arial" panose="020B0604020202020204" pitchFamily="34" charset="0"/>
              <a:buChar char="•"/>
            </a:pPr>
            <a:r>
              <a:rPr lang="en-US" sz="1800" dirty="0"/>
              <a:t>Configure the List Report</a:t>
            </a:r>
          </a:p>
          <a:p>
            <a:pPr marL="285750" indent="-285750">
              <a:buFont typeface="Arial" panose="020B0604020202020204" pitchFamily="34" charset="0"/>
              <a:buChar char="•"/>
            </a:pPr>
            <a:r>
              <a:rPr lang="en-US" sz="1800" dirty="0"/>
              <a:t>Adding Custom Page</a:t>
            </a:r>
          </a:p>
          <a:p>
            <a:pPr marL="285750" indent="-285750">
              <a:buFont typeface="Arial" panose="020B0604020202020204" pitchFamily="34" charset="0"/>
              <a:buChar char="•"/>
            </a:pPr>
            <a:r>
              <a:rPr lang="en-US" sz="1800" dirty="0"/>
              <a:t>Create Behavior Definition</a:t>
            </a:r>
          </a:p>
          <a:p>
            <a:pPr marL="285750" indent="-285750">
              <a:buFont typeface="Arial" panose="020B0604020202020204" pitchFamily="34" charset="0"/>
              <a:buChar char="•"/>
            </a:pPr>
            <a:r>
              <a:rPr lang="en-US" sz="1800" dirty="0"/>
              <a:t>Create Behavior Projection</a:t>
            </a:r>
          </a:p>
          <a:p>
            <a:pPr marL="285750" indent="-285750">
              <a:buFont typeface="Arial" panose="020B0604020202020204" pitchFamily="34" charset="0"/>
              <a:buChar char="•"/>
            </a:pPr>
            <a:r>
              <a:rPr lang="en-US" sz="1800" dirty="0"/>
              <a:t>Test CURDQ operations</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46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7723211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9140854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68069129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728129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38142404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19105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927931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5AA68-FCB3-9585-1173-D9D4E1B36B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859D52-C447-AD6E-7FDD-68A0D01C150F}"/>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OData V2 v/s V4</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D1DBAFD5-1F9A-3287-5106-B34F28442BC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2EAC3E62-9CB8-9FC3-63A1-5CFCED8AF6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60429041-3435-B39C-B53B-01673FA81A1A}"/>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pic>
        <p:nvPicPr>
          <p:cNvPr id="6" name="Picture 5">
            <a:extLst>
              <a:ext uri="{FF2B5EF4-FFF2-40B4-BE49-F238E27FC236}">
                <a16:creationId xmlns:a16="http://schemas.microsoft.com/office/drawing/2014/main" id="{18A9360F-B08A-415A-72B1-4DC8B4405192}"/>
              </a:ext>
            </a:extLst>
          </p:cNvPr>
          <p:cNvPicPr>
            <a:picLocks noChangeAspect="1"/>
          </p:cNvPicPr>
          <p:nvPr/>
        </p:nvPicPr>
        <p:blipFill>
          <a:blip r:embed="rId4"/>
          <a:stretch>
            <a:fillRect/>
          </a:stretch>
        </p:blipFill>
        <p:spPr>
          <a:xfrm>
            <a:off x="261764" y="764704"/>
            <a:ext cx="10316416" cy="5322482"/>
          </a:xfrm>
          <a:prstGeom prst="rect">
            <a:avLst/>
          </a:prstGeom>
        </p:spPr>
      </p:pic>
    </p:spTree>
    <p:extLst>
      <p:ext uri="{BB962C8B-B14F-4D97-AF65-F5344CB8AC3E}">
        <p14:creationId xmlns:p14="http://schemas.microsoft.com/office/powerpoint/2010/main" val="11819633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7939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733528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476146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16052140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3C47F04-3E4D-7996-8611-28C27351E9E9}"/>
                  </a:ext>
                </a:extLst>
              </p14:cNvPr>
              <p14:cNvContentPartPr/>
              <p14:nvPr/>
            </p14:nvContentPartPr>
            <p14:xfrm>
              <a:off x="2656080" y="1902240"/>
              <a:ext cx="6027840" cy="4150440"/>
            </p14:xfrm>
          </p:contentPart>
        </mc:Choice>
        <mc:Fallback>
          <p:pic>
            <p:nvPicPr>
              <p:cNvPr id="2" name="Ink 1">
                <a:extLst>
                  <a:ext uri="{FF2B5EF4-FFF2-40B4-BE49-F238E27FC236}">
                    <a16:creationId xmlns:a16="http://schemas.microsoft.com/office/drawing/2014/main" id="{D3C47F04-3E4D-7996-8611-28C27351E9E9}"/>
                  </a:ext>
                </a:extLst>
              </p:cNvPr>
              <p:cNvPicPr/>
              <p:nvPr/>
            </p:nvPicPr>
            <p:blipFill>
              <a:blip r:embed="rId6"/>
              <a:stretch>
                <a:fillRect/>
              </a:stretch>
            </p:blipFill>
            <p:spPr>
              <a:xfrm>
                <a:off x="2646720" y="1892880"/>
                <a:ext cx="6046560" cy="4169160"/>
              </a:xfrm>
              <a:prstGeom prst="rect">
                <a:avLst/>
              </a:prstGeom>
            </p:spPr>
          </p:pic>
        </mc:Fallback>
      </mc:AlternateContent>
    </p:spTree>
    <p:extLst>
      <p:ext uri="{BB962C8B-B14F-4D97-AF65-F5344CB8AC3E}">
        <p14:creationId xmlns:p14="http://schemas.microsoft.com/office/powerpoint/2010/main" val="21080599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45E4BB-76AA-66AD-4B01-3BA8D367FE2D}"/>
              </a:ext>
            </a:extLst>
          </p:cNvPr>
          <p:cNvSpPr/>
          <p:nvPr/>
        </p:nvSpPr>
        <p:spPr>
          <a:xfrm>
            <a:off x="1406905" y="26622"/>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dirty="0"/>
              <a:t>3</a:t>
            </a:r>
            <a:r>
              <a:rPr lang="en-US" baseline="30000" dirty="0"/>
              <a:t>rd</a:t>
            </a:r>
            <a:r>
              <a:rPr lang="en-US" dirty="0"/>
              <a:t> – 6</a:t>
            </a:r>
            <a:r>
              <a:rPr lang="en-US" baseline="30000" dirty="0"/>
              <a:t>th</a:t>
            </a:r>
            <a:endParaRPr lang="en-US" dirty="0"/>
          </a:p>
          <a:p>
            <a:pPr algn="ctr"/>
            <a:r>
              <a:rPr lang="en-US" sz="1600" dirty="0"/>
              <a:t>Addition, subtraction</a:t>
            </a:r>
          </a:p>
        </p:txBody>
      </p:sp>
      <p:sp>
        <p:nvSpPr>
          <p:cNvPr id="5" name="Rectangle 4">
            <a:extLst>
              <a:ext uri="{FF2B5EF4-FFF2-40B4-BE49-F238E27FC236}">
                <a16:creationId xmlns:a16="http://schemas.microsoft.com/office/drawing/2014/main" id="{F9C05132-8DF8-EC3E-F54C-43CDABB89953}"/>
              </a:ext>
            </a:extLst>
          </p:cNvPr>
          <p:cNvSpPr/>
          <p:nvPr/>
        </p:nvSpPr>
        <p:spPr>
          <a:xfrm>
            <a:off x="8073334" y="188640"/>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sz="1600" dirty="0"/>
              <a:t>7 and above</a:t>
            </a:r>
          </a:p>
          <a:p>
            <a:pPr algn="ctr"/>
            <a:r>
              <a:rPr lang="en-US" sz="1600" dirty="0"/>
              <a:t>Addition, multiplication, division</a:t>
            </a:r>
          </a:p>
        </p:txBody>
      </p:sp>
      <p:sp>
        <p:nvSpPr>
          <p:cNvPr id="6" name="Rectangle 5">
            <a:extLst>
              <a:ext uri="{FF2B5EF4-FFF2-40B4-BE49-F238E27FC236}">
                <a16:creationId xmlns:a16="http://schemas.microsoft.com/office/drawing/2014/main" id="{96F25A2C-D109-4162-A82B-E128AB04B25A}"/>
              </a:ext>
            </a:extLst>
          </p:cNvPr>
          <p:cNvSpPr/>
          <p:nvPr/>
        </p:nvSpPr>
        <p:spPr>
          <a:xfrm>
            <a:off x="5014292" y="4725144"/>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7" name="Rectangle: Rounded Corners 6">
            <a:extLst>
              <a:ext uri="{FF2B5EF4-FFF2-40B4-BE49-F238E27FC236}">
                <a16:creationId xmlns:a16="http://schemas.microsoft.com/office/drawing/2014/main" id="{05B6F739-AABA-73A2-F123-7E612CDCCC59}"/>
              </a:ext>
            </a:extLst>
          </p:cNvPr>
          <p:cNvSpPr/>
          <p:nvPr/>
        </p:nvSpPr>
        <p:spPr>
          <a:xfrm>
            <a:off x="4835570" y="4221088"/>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E63EC46-3872-F37E-9FEF-B3A5C0DF37EF}"/>
              </a:ext>
            </a:extLst>
          </p:cNvPr>
          <p:cNvSpPr/>
          <p:nvPr/>
        </p:nvSpPr>
        <p:spPr>
          <a:xfrm>
            <a:off x="6310436" y="4869160"/>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Rounded Corners 10">
            <a:extLst>
              <a:ext uri="{FF2B5EF4-FFF2-40B4-BE49-F238E27FC236}">
                <a16:creationId xmlns:a16="http://schemas.microsoft.com/office/drawing/2014/main" id="{6DD57650-48D2-7863-CCB6-C735DC06B827}"/>
              </a:ext>
            </a:extLst>
          </p:cNvPr>
          <p:cNvSpPr/>
          <p:nvPr/>
        </p:nvSpPr>
        <p:spPr>
          <a:xfrm>
            <a:off x="6310436" y="526520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94F2E6AE-7AE4-FBD5-0E22-8E5BF3AE536F}"/>
              </a:ext>
            </a:extLst>
          </p:cNvPr>
          <p:cNvSpPr/>
          <p:nvPr/>
        </p:nvSpPr>
        <p:spPr>
          <a:xfrm>
            <a:off x="5150280" y="5297851"/>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Rounded Corners 12">
            <a:extLst>
              <a:ext uri="{FF2B5EF4-FFF2-40B4-BE49-F238E27FC236}">
                <a16:creationId xmlns:a16="http://schemas.microsoft.com/office/drawing/2014/main" id="{AEB8F49A-4845-CE68-C35C-3D16F30DFC03}"/>
              </a:ext>
            </a:extLst>
          </p:cNvPr>
          <p:cNvSpPr/>
          <p:nvPr/>
        </p:nvSpPr>
        <p:spPr>
          <a:xfrm>
            <a:off x="5150281" y="489378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BCC932DB-BBC8-EBB2-1173-4D6E6A0D89E1}"/>
              </a:ext>
            </a:extLst>
          </p:cNvPr>
          <p:cNvSpPr/>
          <p:nvPr/>
        </p:nvSpPr>
        <p:spPr>
          <a:xfrm>
            <a:off x="515090" y="3969060"/>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sp>
        <p:nvSpPr>
          <p:cNvPr id="15" name="Rectangle 14">
            <a:extLst>
              <a:ext uri="{FF2B5EF4-FFF2-40B4-BE49-F238E27FC236}">
                <a16:creationId xmlns:a16="http://schemas.microsoft.com/office/drawing/2014/main" id="{A0F1C200-A833-0560-7134-344C3E1C1FD5}"/>
              </a:ext>
            </a:extLst>
          </p:cNvPr>
          <p:cNvSpPr/>
          <p:nvPr/>
        </p:nvSpPr>
        <p:spPr>
          <a:xfrm>
            <a:off x="7470849" y="3945777"/>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cxnSp>
        <p:nvCxnSpPr>
          <p:cNvPr id="17" name="Connector: Elbow 16">
            <a:extLst>
              <a:ext uri="{FF2B5EF4-FFF2-40B4-BE49-F238E27FC236}">
                <a16:creationId xmlns:a16="http://schemas.microsoft.com/office/drawing/2014/main" id="{C45BBFB6-9142-8241-18B3-8521A6F4C1DF}"/>
              </a:ext>
            </a:extLst>
          </p:cNvPr>
          <p:cNvCxnSpPr>
            <a:stCxn id="6" idx="1"/>
            <a:endCxn id="14" idx="2"/>
          </p:cNvCxnSpPr>
          <p:nvPr/>
        </p:nvCxnSpPr>
        <p:spPr>
          <a:xfrm rot="10800000">
            <a:off x="2243282" y="4473116"/>
            <a:ext cx="2771010" cy="1080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A913A4-304E-1A98-44F4-990330494602}"/>
              </a:ext>
            </a:extLst>
          </p:cNvPr>
          <p:cNvSpPr/>
          <p:nvPr/>
        </p:nvSpPr>
        <p:spPr>
          <a:xfrm>
            <a:off x="1451839" y="2230143"/>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19" name="Rectangle: Rounded Corners 18">
            <a:extLst>
              <a:ext uri="{FF2B5EF4-FFF2-40B4-BE49-F238E27FC236}">
                <a16:creationId xmlns:a16="http://schemas.microsoft.com/office/drawing/2014/main" id="{00A78DE5-52A3-6993-CFE9-6B3CB5BD8773}"/>
              </a:ext>
            </a:extLst>
          </p:cNvPr>
          <p:cNvSpPr/>
          <p:nvPr/>
        </p:nvSpPr>
        <p:spPr>
          <a:xfrm>
            <a:off x="1273117" y="1726087"/>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33E799-C959-38C6-5B8E-CDE7B9A8BD33}"/>
              </a:ext>
            </a:extLst>
          </p:cNvPr>
          <p:cNvSpPr/>
          <p:nvPr/>
        </p:nvSpPr>
        <p:spPr>
          <a:xfrm>
            <a:off x="2747983" y="237415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F007A400-89DF-C870-4422-B1698A36406A}"/>
              </a:ext>
            </a:extLst>
          </p:cNvPr>
          <p:cNvSpPr/>
          <p:nvPr/>
        </p:nvSpPr>
        <p:spPr>
          <a:xfrm>
            <a:off x="2747983" y="2770203"/>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34B50F68-2BBB-CBAC-801C-4C9BF6BFAEF2}"/>
              </a:ext>
            </a:extLst>
          </p:cNvPr>
          <p:cNvSpPr/>
          <p:nvPr/>
        </p:nvSpPr>
        <p:spPr>
          <a:xfrm>
            <a:off x="8143400" y="2240550"/>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26" name="Rectangle: Rounded Corners 25">
            <a:extLst>
              <a:ext uri="{FF2B5EF4-FFF2-40B4-BE49-F238E27FC236}">
                <a16:creationId xmlns:a16="http://schemas.microsoft.com/office/drawing/2014/main" id="{F94748CA-2C5D-CA73-3A13-84B8B88ADF71}"/>
              </a:ext>
            </a:extLst>
          </p:cNvPr>
          <p:cNvSpPr/>
          <p:nvPr/>
        </p:nvSpPr>
        <p:spPr>
          <a:xfrm>
            <a:off x="7964678" y="1736494"/>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E3797BD-48B5-D2A4-2150-2BAAC2D57751}"/>
              </a:ext>
            </a:extLst>
          </p:cNvPr>
          <p:cNvSpPr/>
          <p:nvPr/>
        </p:nvSpPr>
        <p:spPr>
          <a:xfrm>
            <a:off x="9439544" y="238456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Rounded Corners 30">
            <a:extLst>
              <a:ext uri="{FF2B5EF4-FFF2-40B4-BE49-F238E27FC236}">
                <a16:creationId xmlns:a16="http://schemas.microsoft.com/office/drawing/2014/main" id="{4720446F-6C7F-BEB8-DA7D-77D962E7B7A4}"/>
              </a:ext>
            </a:extLst>
          </p:cNvPr>
          <p:cNvSpPr/>
          <p:nvPr/>
        </p:nvSpPr>
        <p:spPr>
          <a:xfrm>
            <a:off x="8221903" y="281436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Rounded Corners 31">
            <a:extLst>
              <a:ext uri="{FF2B5EF4-FFF2-40B4-BE49-F238E27FC236}">
                <a16:creationId xmlns:a16="http://schemas.microsoft.com/office/drawing/2014/main" id="{B34C8FA7-6C26-374C-2D73-AE72DA8C3291}"/>
              </a:ext>
            </a:extLst>
          </p:cNvPr>
          <p:cNvSpPr/>
          <p:nvPr/>
        </p:nvSpPr>
        <p:spPr>
          <a:xfrm>
            <a:off x="8221904" y="241029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4" name="Connector: Elbow 33">
            <a:extLst>
              <a:ext uri="{FF2B5EF4-FFF2-40B4-BE49-F238E27FC236}">
                <a16:creationId xmlns:a16="http://schemas.microsoft.com/office/drawing/2014/main" id="{21DED0B6-8AC5-C6A9-9CD9-C9EBDEFE13A0}"/>
              </a:ext>
            </a:extLst>
          </p:cNvPr>
          <p:cNvCxnSpPr>
            <a:stCxn id="6" idx="3"/>
            <a:endCxn id="15" idx="2"/>
          </p:cNvCxnSpPr>
          <p:nvPr/>
        </p:nvCxnSpPr>
        <p:spPr>
          <a:xfrm flipV="1">
            <a:off x="6742484" y="4449833"/>
            <a:ext cx="2456557" cy="11034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24E90-0579-4E20-B960-CEBB8EBE57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A2A2DB-BFF3-2B55-0A1F-319A6EE3C024}"/>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4555A009-8CB5-603E-0C8A-40D64361CB9C}"/>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63F133C2-B4CF-210D-A4F1-54C5D4E3C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77BF2BA8-6F3B-C26C-6A84-F9EC64963661}"/>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spTree>
    <p:extLst>
      <p:ext uri="{BB962C8B-B14F-4D97-AF65-F5344CB8AC3E}">
        <p14:creationId xmlns:p14="http://schemas.microsoft.com/office/powerpoint/2010/main" val="4193687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Analytic List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122EB5A8-D11B-43B3-BD62-C71ABD1233B4}"/>
              </a:ext>
            </a:extLst>
          </p:cNvPr>
          <p:cNvSpPr txBox="1"/>
          <p:nvPr/>
        </p:nvSpPr>
        <p:spPr>
          <a:xfrm>
            <a:off x="206824" y="840508"/>
            <a:ext cx="11605503" cy="646163"/>
          </a:xfrm>
          <a:prstGeom prst="rect">
            <a:avLst/>
          </a:prstGeom>
          <a:noFill/>
        </p:spPr>
        <p:txBody>
          <a:bodyPr wrap="square" rtlCol="0">
            <a:spAutoFit/>
          </a:bodyPr>
          <a:lstStyle/>
          <a:p>
            <a:pPr defTabSz="914126"/>
            <a:r>
              <a:rPr lang="en-US" sz="1799" dirty="0">
                <a:solidFill>
                  <a:prstClr val="black"/>
                </a:solidFill>
                <a:latin typeface="Calibri"/>
              </a:rPr>
              <a:t>A ALP is used to display analytics as well as line item data in list. We can analyze data distribution across multiple dimensions for our measures. It also allows along with filter bar a special types of filter called </a:t>
            </a:r>
            <a:r>
              <a:rPr lang="en-US" sz="1799" b="1" dirty="0">
                <a:solidFill>
                  <a:prstClr val="black"/>
                </a:solidFill>
                <a:latin typeface="Calibri"/>
              </a:rPr>
              <a:t>visual filter.</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140524" y="1930309"/>
            <a:ext cx="8836898" cy="4390834"/>
          </a:xfrm>
          <a:prstGeom prst="rect">
            <a:avLst/>
          </a:prstGeom>
        </p:spPr>
      </p:pic>
    </p:spTree>
    <p:extLst>
      <p:ext uri="{BB962C8B-B14F-4D97-AF65-F5344CB8AC3E}">
        <p14:creationId xmlns:p14="http://schemas.microsoft.com/office/powerpoint/2010/main" val="2172632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91448" y="-53363"/>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DF26F746-9C9A-FE51-ADFA-B4BDC80F0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p:spTree>
    <p:extLst>
      <p:ext uri="{BB962C8B-B14F-4D97-AF65-F5344CB8AC3E}">
        <p14:creationId xmlns:p14="http://schemas.microsoft.com/office/powerpoint/2010/main" val="91322419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CDS 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117B1904-C4F0-43AE-B6BB-5B9FD67CF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55" y="773775"/>
            <a:ext cx="10322314" cy="5626199"/>
          </a:xfrm>
          <a:prstGeom prst="rect">
            <a:avLst/>
          </a:prstGeom>
        </p:spPr>
      </p:pic>
    </p:spTree>
    <p:extLst>
      <p:ext uri="{BB962C8B-B14F-4D97-AF65-F5344CB8AC3E}">
        <p14:creationId xmlns:p14="http://schemas.microsoft.com/office/powerpoint/2010/main" val="226055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Trainer: Anubhav Oberoy</a:t>
            </a: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Travel – Using /demo/travel</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Projection view- what we want to show to UI</a:t>
            </a:r>
            <a:endParaRPr kumimoji="0" lang="en-IN"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6" name="Rectangle 35"/>
          <p:cNvSpPr/>
          <p:nvPr/>
        </p:nvSpPr>
        <p:spPr>
          <a:xfrm>
            <a:off x="5374332" y="5157192"/>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7" name="Rectangle 36"/>
          <p:cNvSpPr/>
          <p:nvPr/>
        </p:nvSpPr>
        <p:spPr>
          <a:xfrm>
            <a:off x="3070076" y="5415607"/>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8" name="Rectangle 37"/>
          <p:cNvSpPr/>
          <p:nvPr/>
        </p:nvSpPr>
        <p:spPr>
          <a:xfrm>
            <a:off x="7295150" y="5445224"/>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9" name="Rectangle 38"/>
          <p:cNvSpPr/>
          <p:nvPr/>
        </p:nvSpPr>
        <p:spPr>
          <a:xfrm>
            <a:off x="8807318" y="4437112"/>
            <a:ext cx="383438" cy="461665"/>
          </a:xfrm>
          <a:prstGeom prst="rect">
            <a:avLst/>
          </a:prstGeom>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844116"/>
            <a:ext cx="10009112" cy="1200329"/>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a:t>
            </a:r>
            <a:r>
              <a:rPr kumimoji="0" lang="en-US" sz="1800" b="1" i="0" u="none" strike="noStrike" kern="1200" cap="none" spc="0" normalizeH="0" baseline="0" noProof="0" dirty="0">
                <a:ln>
                  <a:noFill/>
                </a:ln>
                <a:solidFill>
                  <a:prstClr val="black"/>
                </a:solidFill>
                <a:effectLst/>
                <a:uLnTx/>
                <a:uFillTx/>
                <a:latin typeface="Calibri"/>
                <a:ea typeface="+mn-ea"/>
                <a:cs typeface="+mn-cs"/>
              </a:rPr>
              <a:t>business service definition </a:t>
            </a:r>
            <a:r>
              <a:rPr kumimoji="0" lang="en-US" sz="1800" b="0" i="0" u="none" strike="noStrike" kern="1200" cap="none" spc="0" normalizeH="0" baseline="0" noProof="0" dirty="0">
                <a:ln>
                  <a:noFill/>
                </a:ln>
                <a:solidFill>
                  <a:prstClr val="black"/>
                </a:solidFill>
                <a:effectLst/>
                <a:uLnTx/>
                <a:uFillTx/>
                <a:latin typeface="Calibri"/>
                <a:ea typeface="+mn-ea"/>
                <a:cs typeface="+mn-cs"/>
              </a:rPr>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ZI_TRAVEL_U_SD_XX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OData Service ( Business Service )</a:t>
            </a: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764704"/>
            <a:ext cx="10381514" cy="92333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Service Binding ( Business Service )</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2.jpg"/></Relationships>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9349</TotalTime>
  <Words>3354</Words>
  <Application>Microsoft Office PowerPoint</Application>
  <PresentationFormat>Custom</PresentationFormat>
  <Paragraphs>382</Paragraphs>
  <Slides>50</Slides>
  <Notes>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50</vt:i4>
      </vt:variant>
    </vt:vector>
  </HeadingPairs>
  <TitlesOfParts>
    <vt:vector size="63" baseType="lpstr">
      <vt:lpstr>72 Black</vt:lpstr>
      <vt:lpstr>-apple-system</vt:lpstr>
      <vt:lpstr>Arial</vt:lpstr>
      <vt:lpstr>Arial Black</vt:lpstr>
      <vt:lpstr>Calibri</vt:lpstr>
      <vt:lpstr>Cooper Black</vt:lpstr>
      <vt:lpstr>Open Sans</vt:lpstr>
      <vt:lpstr>Segoe UI</vt:lpstr>
      <vt:lpstr>Segoe UI Black</vt:lpstr>
      <vt:lpstr>Wingdings</vt:lpstr>
      <vt:lpstr>Office Theme</vt:lpstr>
      <vt:lpstr>1_Office Theme</vt:lpstr>
      <vt:lpstr>4_Office Theme</vt:lpstr>
      <vt:lpstr>SAP S/4HANA CDS, BTP Full Stack Training Day 8</vt:lpstr>
      <vt:lpstr>Day 8</vt:lpstr>
      <vt:lpstr>OData V2 v/s V4</vt:lpstr>
      <vt:lpstr>RAP – The Big picture</vt:lpstr>
      <vt:lpstr>Explanation of Flight Data Model</vt:lpstr>
      <vt:lpstr>PowerPoint Presentation</vt:lpstr>
      <vt:lpstr>Flow of Development (Unmanaged Scenario)</vt:lpstr>
      <vt:lpstr>Create OData Service ( Business Service )</vt:lpstr>
      <vt:lpstr>Service Binding ( Business Service )</vt:lpstr>
      <vt:lpstr>PowerPoint Presentation</vt:lpstr>
      <vt:lpstr>PowerPoint Presentation</vt:lpstr>
      <vt:lpstr>PowerPoint Presentation</vt:lpstr>
      <vt:lpstr>Metadata extension</vt:lpstr>
      <vt:lpstr>PowerPoint Presentation</vt:lpstr>
      <vt:lpstr>PowerPoint Presentation</vt:lpstr>
      <vt:lpstr>PowerPoint Presentation</vt:lpstr>
      <vt:lpstr>PowerPoint Presentation</vt:lpstr>
      <vt:lpstr>Developing Read only List Report </vt:lpstr>
      <vt:lpstr>Local Types/Classes in ABAP with Global Classes</vt:lpstr>
      <vt:lpstr>Implementing Class Pool Concept</vt:lpstr>
      <vt:lpstr>Behavior Definition  </vt:lpstr>
      <vt:lpstr>Behavior Pool  </vt:lpstr>
      <vt:lpstr>Business Object’s Runtime Implementation</vt:lpstr>
      <vt:lpstr>Create of Behavior Definition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PowerPoint Presentation</vt:lpstr>
      <vt:lpstr>Our Demo Scenario</vt:lpstr>
      <vt:lpstr>Projections</vt:lpstr>
      <vt:lpstr>Title</vt:lpstr>
      <vt:lpstr>PowerPoint Presentation</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244</cp:revision>
  <dcterms:created xsi:type="dcterms:W3CDTF">2013-09-12T13:05:01Z</dcterms:created>
  <dcterms:modified xsi:type="dcterms:W3CDTF">2024-02-08T07:39:33Z</dcterms:modified>
</cp:coreProperties>
</file>